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6"/>
  </p:notesMasterIdLst>
  <p:sldIdLst>
    <p:sldId id="257" r:id="rId2"/>
    <p:sldId id="256" r:id="rId3"/>
    <p:sldId id="260" r:id="rId4"/>
    <p:sldId id="261" r:id="rId5"/>
    <p:sldId id="262" r:id="rId6"/>
    <p:sldId id="263" r:id="rId7"/>
    <p:sldId id="264" r:id="rId8"/>
    <p:sldId id="265" r:id="rId9"/>
    <p:sldId id="293" r:id="rId10"/>
    <p:sldId id="267" r:id="rId11"/>
    <p:sldId id="268" r:id="rId12"/>
    <p:sldId id="269" r:id="rId13"/>
    <p:sldId id="270" r:id="rId14"/>
    <p:sldId id="271" r:id="rId15"/>
    <p:sldId id="272" r:id="rId16"/>
    <p:sldId id="294"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Lst>
  <p:sldSz cx="9144000" cy="5143500" type="screen16x9"/>
  <p:notesSz cx="6858000" cy="9144000"/>
  <p:embeddedFontLst>
    <p:embeddedFont>
      <p:font typeface="Bebas Neue" panose="020B0600070205080204" charset="0"/>
      <p:regular r:id="rId37"/>
    </p:embeddedFont>
    <p:embeddedFont>
      <p:font typeface="Didact Gothic" panose="020B0600070205080204" charset="0"/>
      <p:regular r:id="rId38"/>
    </p:embeddedFont>
    <p:embeddedFont>
      <p:font typeface="Secular One" panose="020B0600070205080204" charset="-79"/>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160" autoAdjust="0"/>
    <p:restoredTop sz="94660"/>
  </p:normalViewPr>
  <p:slideViewPr>
    <p:cSldViewPr snapToGrid="0">
      <p:cViewPr varScale="1">
        <p:scale>
          <a:sx n="105" d="100"/>
          <a:sy n="105" d="100"/>
        </p:scale>
        <p:origin x="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5c3df6d6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5c3df6d6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f28efbd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2f28efbd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cda6f02f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3cda6f02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3cda6f02f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3cda6f02f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f28efbda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2f28efbda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2f28efbda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2f28efbda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3cb86e766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3cb86e766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3cb86e766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3cb86e766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35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3cda6f02f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3cda6f02f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cda6f02f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3cda6f02f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cda6f02f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3cda6f02f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f28efbda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2f28efbda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2f28efbda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2f28efbda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3cda6f02f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3cda6f02f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f28efbda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f28efbda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b2046a22987f75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b2046a22987f75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4d610b13785047d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4d610b13785047d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4d610b13785047d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4d610b13785047d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3127557f3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3127557f3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3cb86e766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3cb86e766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2f28efbdae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2f28efbdae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f28efbda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f28efbda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f28efbda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f28efbdae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3cda6f02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3cda6f02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3cda6f02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3cda6f02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19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5"/>
        <p:cNvGrpSpPr/>
        <p:nvPr/>
      </p:nvGrpSpPr>
      <p:grpSpPr>
        <a:xfrm>
          <a:off x="0" y="0"/>
          <a:ext cx="0" cy="0"/>
          <a:chOff x="0" y="0"/>
          <a:chExt cx="0" cy="0"/>
        </a:xfrm>
      </p:grpSpPr>
      <p:sp>
        <p:nvSpPr>
          <p:cNvPr id="106" name="Google Shape;106;p20"/>
          <p:cNvSpPr txBox="1">
            <a:spLocks noGrp="1"/>
          </p:cNvSpPr>
          <p:nvPr>
            <p:ph type="ctrTitle"/>
          </p:nvPr>
        </p:nvSpPr>
        <p:spPr>
          <a:xfrm>
            <a:off x="715100" y="535000"/>
            <a:ext cx="30612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20"/>
          <p:cNvSpPr txBox="1">
            <a:spLocks noGrp="1"/>
          </p:cNvSpPr>
          <p:nvPr>
            <p:ph type="subTitle" idx="1"/>
          </p:nvPr>
        </p:nvSpPr>
        <p:spPr>
          <a:xfrm>
            <a:off x="715100" y="1569725"/>
            <a:ext cx="3929100" cy="11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8" name="Google Shape;108;p20"/>
          <p:cNvSpPr txBox="1"/>
          <p:nvPr/>
        </p:nvSpPr>
        <p:spPr>
          <a:xfrm>
            <a:off x="715100" y="3537650"/>
            <a:ext cx="4821900" cy="62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lt2"/>
                </a:solidFill>
                <a:latin typeface="Didact Gothic"/>
                <a:ea typeface="Didact Gothic"/>
                <a:cs typeface="Didact Gothic"/>
                <a:sym typeface="Didact Gothic"/>
              </a:rPr>
              <a:t>CREDITS: This presentation template was created by </a:t>
            </a:r>
            <a:r>
              <a:rPr lang="en" sz="1200" b="1">
                <a:solidFill>
                  <a:schemeClr val="lt2"/>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a:solidFill>
                  <a:schemeClr val="lt2"/>
                </a:solidFill>
                <a:latin typeface="Didact Gothic"/>
                <a:ea typeface="Didact Gothic"/>
                <a:cs typeface="Didact Gothic"/>
                <a:sym typeface="Didact Gothic"/>
              </a:rPr>
              <a:t>, including icons by </a:t>
            </a:r>
            <a:r>
              <a:rPr lang="en" sz="1200" b="1">
                <a:solidFill>
                  <a:schemeClr val="lt2"/>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Flaticon</a:t>
            </a:r>
            <a:r>
              <a:rPr lang="en" sz="1200">
                <a:solidFill>
                  <a:schemeClr val="lt2"/>
                </a:solidFill>
                <a:latin typeface="Didact Gothic"/>
                <a:ea typeface="Didact Gothic"/>
                <a:cs typeface="Didact Gothic"/>
                <a:sym typeface="Didact Gothic"/>
              </a:rPr>
              <a:t>, and infographics &amp; images by </a:t>
            </a:r>
            <a:r>
              <a:rPr lang="en" sz="1200" b="1">
                <a:solidFill>
                  <a:schemeClr val="lt2"/>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Freepik</a:t>
            </a:r>
            <a:r>
              <a:rPr lang="en" sz="1200" b="1">
                <a:solidFill>
                  <a:schemeClr val="lt2"/>
                </a:solidFill>
                <a:latin typeface="Didact Gothic"/>
                <a:ea typeface="Didact Gothic"/>
                <a:cs typeface="Didact Gothic"/>
                <a:sym typeface="Didact Gothic"/>
              </a:rPr>
              <a:t> </a:t>
            </a:r>
            <a:endParaRPr sz="1200" b="1">
              <a:solidFill>
                <a:schemeClr val="lt2"/>
              </a:solidFill>
              <a:latin typeface="Didact Gothic"/>
              <a:ea typeface="Didact Gothic"/>
              <a:cs typeface="Didact Gothic"/>
              <a:sym typeface="Didact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ctrTitle"/>
          </p:nvPr>
        </p:nvSpPr>
        <p:spPr>
          <a:xfrm>
            <a:off x="3613635" y="-104685"/>
            <a:ext cx="6300300" cy="162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dirty="0"/>
              <a:t>はじめ</a:t>
            </a:r>
            <a:r>
              <a:rPr lang="ja-JP" altLang="en-US" sz="2900" dirty="0"/>
              <a:t>に</a:t>
            </a:r>
            <a:endParaRPr sz="2900" dirty="0"/>
          </a:p>
        </p:txBody>
      </p:sp>
      <p:sp>
        <p:nvSpPr>
          <p:cNvPr id="133" name="Google Shape;133;p23"/>
          <p:cNvSpPr txBox="1">
            <a:spLocks noGrp="1"/>
          </p:cNvSpPr>
          <p:nvPr>
            <p:ph type="subTitle" idx="1"/>
          </p:nvPr>
        </p:nvSpPr>
        <p:spPr>
          <a:xfrm>
            <a:off x="645075" y="1289080"/>
            <a:ext cx="7853850" cy="32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まずは、この資料をご覧になっている皆様、私たちの授業に興味を持って下さって本当にありがとうございます。私たちは一つでも多くの日本の学校に授業マテリアルを提供することで、日本の水教育の教育に少しでも貢献出来たらなという一心でここまで研究を続けてきました。</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このスライドはあくまでも参考程度に載せたものです。コピーして保存などして、お好きに編集して頂けましたら幸いです。</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では、是非他添付資料</a:t>
            </a:r>
            <a:r>
              <a:rPr lang="en-US" altLang="ja-JP" dirty="0"/>
              <a:t>(</a:t>
            </a:r>
            <a:r>
              <a:rPr lang="ja-JP" altLang="en-US" dirty="0"/>
              <a:t>事前課題とプレゼン原稿）</a:t>
            </a:r>
            <a:r>
              <a:rPr lang="en" dirty="0"/>
              <a:t>もご確認＋ご活用頂き、なんらかの形で活用して頂けたら嬉しいです。</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ありがとうございました！このスライドは削除してご利用ください。</a:t>
            </a:r>
            <a:endParaRPr dirty="0"/>
          </a:p>
          <a:p>
            <a:pPr marL="0" lvl="0" indent="0" algn="l" rtl="0">
              <a:spcBef>
                <a:spcPts val="0"/>
              </a:spcBef>
              <a:spcAft>
                <a:spcPts val="0"/>
              </a:spcAft>
              <a:buNone/>
            </a:pPr>
            <a:r>
              <a:rPr lang="en" dirty="0"/>
              <a:t>※タイトルスライドの名前や出典は消さないでいただけると幸いです。</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定義：</a:t>
            </a:r>
            <a:endParaRPr/>
          </a:p>
        </p:txBody>
      </p:sp>
      <p:pic>
        <p:nvPicPr>
          <p:cNvPr id="318" name="Google Shape;318;p33"/>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319" name="Google Shape;319;p33"/>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320" name="Google Shape;320;p33"/>
          <p:cNvSpPr txBox="1"/>
          <p:nvPr/>
        </p:nvSpPr>
        <p:spPr>
          <a:xfrm>
            <a:off x="1687650" y="1995350"/>
            <a:ext cx="5768700" cy="1523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highlight>
                  <a:schemeClr val="lt1"/>
                </a:highlight>
                <a:latin typeface="Secular One"/>
                <a:ea typeface="Secular One"/>
                <a:cs typeface="Secular One"/>
                <a:sym typeface="Secular One"/>
              </a:rPr>
              <a:t>バーチャルウォーターとは。</a:t>
            </a:r>
            <a:endParaRPr sz="1800" b="1" dirty="0">
              <a:solidFill>
                <a:schemeClr val="dk1"/>
              </a:solidFill>
              <a:highlight>
                <a:schemeClr val="lt1"/>
              </a:highlight>
              <a:latin typeface="Secular One"/>
              <a:ea typeface="Secular One"/>
              <a:cs typeface="Secular One"/>
              <a:sym typeface="Secular One"/>
            </a:endParaRPr>
          </a:p>
          <a:p>
            <a:pPr marL="0" lvl="0" indent="0" algn="ctr" rtl="0">
              <a:spcBef>
                <a:spcPts val="0"/>
              </a:spcBef>
              <a:spcAft>
                <a:spcPts val="0"/>
              </a:spcAft>
              <a:buNone/>
            </a:pPr>
            <a:r>
              <a:rPr lang="en" sz="2300" b="1" dirty="0">
                <a:solidFill>
                  <a:schemeClr val="dk1"/>
                </a:solidFill>
                <a:highlight>
                  <a:schemeClr val="lt1"/>
                </a:highlight>
                <a:latin typeface="Secular One"/>
                <a:ea typeface="Secular One"/>
                <a:cs typeface="Secular One"/>
                <a:sym typeface="Secular One"/>
              </a:rPr>
              <a:t>食料を輸入している国(消費国)において、</a:t>
            </a:r>
            <a:endParaRPr sz="2300" b="1" dirty="0">
              <a:solidFill>
                <a:schemeClr val="dk1"/>
              </a:solidFill>
              <a:highlight>
                <a:schemeClr val="lt1"/>
              </a:highlight>
              <a:latin typeface="Secular One"/>
              <a:ea typeface="Secular One"/>
              <a:cs typeface="Secular One"/>
              <a:sym typeface="Secular One"/>
            </a:endParaRPr>
          </a:p>
          <a:p>
            <a:pPr marL="0" lvl="0" indent="0" algn="ctr" rtl="0">
              <a:spcBef>
                <a:spcPts val="0"/>
              </a:spcBef>
              <a:spcAft>
                <a:spcPts val="0"/>
              </a:spcAft>
              <a:buNone/>
            </a:pPr>
            <a:r>
              <a:rPr lang="en" sz="2300" b="1" dirty="0">
                <a:solidFill>
                  <a:schemeClr val="dk1"/>
                </a:solidFill>
                <a:highlight>
                  <a:schemeClr val="lt1"/>
                </a:highlight>
                <a:latin typeface="Secular One"/>
                <a:ea typeface="Secular One"/>
                <a:cs typeface="Secular One"/>
                <a:sym typeface="Secular One"/>
              </a:rPr>
              <a:t>もしその輸入食料を生産するとしたら、</a:t>
            </a:r>
            <a:endParaRPr sz="2300" b="1" dirty="0">
              <a:solidFill>
                <a:schemeClr val="dk1"/>
              </a:solidFill>
              <a:highlight>
                <a:schemeClr val="lt1"/>
              </a:highlight>
              <a:latin typeface="Secular One"/>
              <a:ea typeface="Secular One"/>
              <a:cs typeface="Secular One"/>
              <a:sym typeface="Secular One"/>
            </a:endParaRPr>
          </a:p>
          <a:p>
            <a:pPr marL="0" lvl="0" indent="0" algn="ctr" rtl="0">
              <a:spcBef>
                <a:spcPts val="0"/>
              </a:spcBef>
              <a:spcAft>
                <a:spcPts val="0"/>
              </a:spcAft>
              <a:buNone/>
            </a:pPr>
            <a:r>
              <a:rPr lang="en" sz="2300" b="1" dirty="0">
                <a:solidFill>
                  <a:schemeClr val="dk1"/>
                </a:solidFill>
                <a:highlight>
                  <a:schemeClr val="lt1"/>
                </a:highlight>
                <a:latin typeface="Secular One"/>
                <a:ea typeface="Secular One"/>
                <a:cs typeface="Secular One"/>
                <a:sym typeface="Secular One"/>
              </a:rPr>
              <a:t>どの程度の水が必要かを推定したもの</a:t>
            </a:r>
            <a:endParaRPr sz="2300" b="1" dirty="0">
              <a:solidFill>
                <a:schemeClr val="dk1"/>
              </a:solidFill>
              <a:highlight>
                <a:schemeClr val="lt1"/>
              </a:highlight>
              <a:latin typeface="Secular One"/>
              <a:ea typeface="Secular One"/>
              <a:cs typeface="Secular One"/>
              <a:sym typeface="Secular One"/>
            </a:endParaRPr>
          </a:p>
        </p:txBody>
      </p:sp>
      <p:sp>
        <p:nvSpPr>
          <p:cNvPr id="321" name="Google Shape;321;p33"/>
          <p:cNvSpPr txBox="1"/>
          <p:nvPr/>
        </p:nvSpPr>
        <p:spPr>
          <a:xfrm>
            <a:off x="1102975" y="3683275"/>
            <a:ext cx="69525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latin typeface="Didact Gothic"/>
                <a:ea typeface="Didact Gothic"/>
                <a:cs typeface="Didact Gothic"/>
                <a:sym typeface="Didact Gothic"/>
              </a:rPr>
              <a:t>つまり...</a:t>
            </a:r>
            <a:endParaRPr sz="1700" b="1" dirty="0">
              <a:latin typeface="Didact Gothic"/>
              <a:ea typeface="Didact Gothic"/>
              <a:cs typeface="Didact Gothic"/>
              <a:sym typeface="Didact Gothic"/>
            </a:endParaRPr>
          </a:p>
          <a:p>
            <a:pPr marL="0" lvl="0" indent="0" algn="l" rtl="0">
              <a:spcBef>
                <a:spcPts val="0"/>
              </a:spcBef>
              <a:spcAft>
                <a:spcPts val="0"/>
              </a:spcAft>
              <a:buNone/>
            </a:pPr>
            <a:r>
              <a:rPr lang="en" sz="1700" b="1" dirty="0">
                <a:latin typeface="Didact Gothic"/>
                <a:ea typeface="Didact Gothic"/>
                <a:cs typeface="Didact Gothic"/>
                <a:sym typeface="Didact Gothic"/>
              </a:rPr>
              <a:t>身の回りの商品一つを作るのにはどれくらいのお水が必要か計算する</a:t>
            </a:r>
            <a:endParaRPr sz="1700" b="1" dirty="0">
              <a:latin typeface="Didact Gothic"/>
              <a:ea typeface="Didact Gothic"/>
              <a:cs typeface="Didact Gothic"/>
              <a:sym typeface="Didact Gothic"/>
            </a:endParaRPr>
          </a:p>
          <a:p>
            <a:pPr marL="0" lvl="0" indent="0" algn="l" rtl="0">
              <a:spcBef>
                <a:spcPts val="0"/>
              </a:spcBef>
              <a:spcAft>
                <a:spcPts val="0"/>
              </a:spcAft>
              <a:buNone/>
            </a:pPr>
            <a:r>
              <a:rPr lang="en" sz="1700" b="1" dirty="0">
                <a:latin typeface="Didact Gothic"/>
                <a:ea typeface="Didact Gothic"/>
                <a:cs typeface="Didact Gothic"/>
                <a:sym typeface="Didact Gothic"/>
              </a:rPr>
              <a:t>　→商品を輸入した場合、それだけのお水をもらってるのと同じ！</a:t>
            </a:r>
            <a:endParaRPr sz="1700" b="1" dirty="0">
              <a:latin typeface="Didact Gothic"/>
              <a:ea typeface="Didact Gothic"/>
              <a:cs typeface="Didact Gothic"/>
              <a:sym typeface="Didact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4"/>
          <p:cNvPicPr preferRelativeResize="0"/>
          <p:nvPr/>
        </p:nvPicPr>
        <p:blipFill rotWithShape="1">
          <a:blip r:embed="rId3">
            <a:alphaModFix/>
          </a:blip>
          <a:srcRect l="33380" r="33003"/>
          <a:stretch/>
        </p:blipFill>
        <p:spPr>
          <a:xfrm>
            <a:off x="1217825" y="1391100"/>
            <a:ext cx="1135250" cy="3377225"/>
          </a:xfrm>
          <a:prstGeom prst="rect">
            <a:avLst/>
          </a:prstGeom>
          <a:noFill/>
          <a:ln>
            <a:noFill/>
          </a:ln>
        </p:spPr>
      </p:pic>
      <p:pic>
        <p:nvPicPr>
          <p:cNvPr id="327" name="Google Shape;327;p34"/>
          <p:cNvPicPr preferRelativeResize="0"/>
          <p:nvPr/>
        </p:nvPicPr>
        <p:blipFill>
          <a:blip r:embed="rId4">
            <a:alphaModFix/>
          </a:blip>
          <a:stretch>
            <a:fillRect/>
          </a:stretch>
        </p:blipFill>
        <p:spPr>
          <a:xfrm>
            <a:off x="6138325" y="160300"/>
            <a:ext cx="2209800" cy="2066925"/>
          </a:xfrm>
          <a:prstGeom prst="rect">
            <a:avLst/>
          </a:prstGeom>
          <a:noFill/>
          <a:ln>
            <a:noFill/>
          </a:ln>
        </p:spPr>
      </p:pic>
      <p:pic>
        <p:nvPicPr>
          <p:cNvPr id="328" name="Google Shape;328;p34"/>
          <p:cNvPicPr preferRelativeResize="0"/>
          <p:nvPr/>
        </p:nvPicPr>
        <p:blipFill>
          <a:blip r:embed="rId5">
            <a:alphaModFix/>
          </a:blip>
          <a:stretch>
            <a:fillRect/>
          </a:stretch>
        </p:blipFill>
        <p:spPr>
          <a:xfrm>
            <a:off x="2753175" y="2227225"/>
            <a:ext cx="2686050" cy="170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35"/>
          <p:cNvPicPr preferRelativeResize="0"/>
          <p:nvPr/>
        </p:nvPicPr>
        <p:blipFill rotWithShape="1">
          <a:blip r:embed="rId3">
            <a:alphaModFix/>
          </a:blip>
          <a:srcRect l="33380" r="33003"/>
          <a:stretch/>
        </p:blipFill>
        <p:spPr>
          <a:xfrm>
            <a:off x="1217825" y="1391100"/>
            <a:ext cx="1135250" cy="3377225"/>
          </a:xfrm>
          <a:prstGeom prst="rect">
            <a:avLst/>
          </a:prstGeom>
          <a:noFill/>
          <a:ln>
            <a:noFill/>
          </a:ln>
        </p:spPr>
      </p:pic>
      <p:pic>
        <p:nvPicPr>
          <p:cNvPr id="334" name="Google Shape;334;p35"/>
          <p:cNvPicPr preferRelativeResize="0"/>
          <p:nvPr/>
        </p:nvPicPr>
        <p:blipFill>
          <a:blip r:embed="rId4">
            <a:alphaModFix/>
          </a:blip>
          <a:stretch>
            <a:fillRect/>
          </a:stretch>
        </p:blipFill>
        <p:spPr>
          <a:xfrm>
            <a:off x="6138325" y="160300"/>
            <a:ext cx="2209800" cy="2066925"/>
          </a:xfrm>
          <a:prstGeom prst="rect">
            <a:avLst/>
          </a:prstGeom>
          <a:noFill/>
          <a:ln>
            <a:noFill/>
          </a:ln>
        </p:spPr>
      </p:pic>
      <p:pic>
        <p:nvPicPr>
          <p:cNvPr id="335" name="Google Shape;335;p35"/>
          <p:cNvPicPr preferRelativeResize="0"/>
          <p:nvPr/>
        </p:nvPicPr>
        <p:blipFill>
          <a:blip r:embed="rId5">
            <a:alphaModFix/>
          </a:blip>
          <a:stretch>
            <a:fillRect/>
          </a:stretch>
        </p:blipFill>
        <p:spPr>
          <a:xfrm>
            <a:off x="2753175" y="2227225"/>
            <a:ext cx="2686050" cy="1704975"/>
          </a:xfrm>
          <a:prstGeom prst="rect">
            <a:avLst/>
          </a:prstGeom>
          <a:noFill/>
          <a:ln>
            <a:noFill/>
          </a:ln>
        </p:spPr>
      </p:pic>
      <p:sp>
        <p:nvSpPr>
          <p:cNvPr id="336" name="Google Shape;336;p35"/>
          <p:cNvSpPr/>
          <p:nvPr/>
        </p:nvSpPr>
        <p:spPr>
          <a:xfrm>
            <a:off x="2559500" y="2703975"/>
            <a:ext cx="1341600" cy="1704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例えば：</a:t>
            </a:r>
            <a:endParaRPr/>
          </a:p>
        </p:txBody>
      </p:sp>
      <p:pic>
        <p:nvPicPr>
          <p:cNvPr id="343" name="Google Shape;343;p36"/>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344" name="Google Shape;344;p36"/>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345" name="Google Shape;345;p36"/>
          <p:cNvPicPr preferRelativeResize="0"/>
          <p:nvPr/>
        </p:nvPicPr>
        <p:blipFill>
          <a:blip r:embed="rId5">
            <a:alphaModFix/>
          </a:blip>
          <a:stretch>
            <a:fillRect/>
          </a:stretch>
        </p:blipFill>
        <p:spPr>
          <a:xfrm>
            <a:off x="1153325" y="1259171"/>
            <a:ext cx="2129755" cy="3786230"/>
          </a:xfrm>
          <a:prstGeom prst="rect">
            <a:avLst/>
          </a:prstGeom>
          <a:noFill/>
          <a:ln>
            <a:noFill/>
          </a:ln>
        </p:spPr>
      </p:pic>
      <p:sp>
        <p:nvSpPr>
          <p:cNvPr id="346" name="Google Shape;346;p36"/>
          <p:cNvSpPr txBox="1"/>
          <p:nvPr/>
        </p:nvSpPr>
        <p:spPr>
          <a:xfrm>
            <a:off x="3650575" y="1874325"/>
            <a:ext cx="4838400" cy="260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u="sng">
                <a:solidFill>
                  <a:schemeClr val="dk1"/>
                </a:solidFill>
                <a:latin typeface="Didact Gothic"/>
                <a:ea typeface="Didact Gothic"/>
                <a:cs typeface="Didact Gothic"/>
                <a:sym typeface="Didact Gothic"/>
              </a:rPr>
              <a:t>コーラ１L :</a:t>
            </a:r>
            <a:endParaRPr sz="2100" b="1" u="sng">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r>
              <a:rPr lang="en" sz="1700" b="1">
                <a:solidFill>
                  <a:schemeClr val="dk1"/>
                </a:solidFill>
                <a:latin typeface="Didact Gothic"/>
                <a:ea typeface="Didact Gothic"/>
                <a:cs typeface="Didact Gothic"/>
                <a:sym typeface="Didact Gothic"/>
              </a:rPr>
              <a:t>飲める部分: １L</a:t>
            </a: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r>
              <a:rPr lang="en" sz="1700" b="1">
                <a:solidFill>
                  <a:schemeClr val="dk1"/>
                </a:solidFill>
                <a:latin typeface="Didact Gothic"/>
                <a:ea typeface="Didact Gothic"/>
                <a:cs typeface="Didact Gothic"/>
                <a:sym typeface="Didact Gothic"/>
              </a:rPr>
              <a:t>＋</a:t>
            </a: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r>
              <a:rPr lang="en" sz="1700" b="1">
                <a:solidFill>
                  <a:schemeClr val="dk1"/>
                </a:solidFill>
                <a:latin typeface="Didact Gothic"/>
                <a:ea typeface="Didact Gothic"/>
                <a:cs typeface="Didact Gothic"/>
                <a:sym typeface="Didact Gothic"/>
              </a:rPr>
              <a:t>作るのに必要な水：4L</a:t>
            </a: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sz="17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r>
              <a:rPr lang="en" sz="1700" b="1">
                <a:solidFill>
                  <a:schemeClr val="dk1"/>
                </a:solidFill>
                <a:latin typeface="Didact Gothic"/>
                <a:ea typeface="Didact Gothic"/>
                <a:cs typeface="Didact Gothic"/>
                <a:sym typeface="Didact Gothic"/>
              </a:rPr>
              <a:t>→飲める部分以外で、</a:t>
            </a:r>
            <a:r>
              <a:rPr lang="en" sz="1700" b="1">
                <a:solidFill>
                  <a:schemeClr val="lt1"/>
                </a:solidFill>
                <a:highlight>
                  <a:schemeClr val="lt2"/>
                </a:highlight>
                <a:latin typeface="Didact Gothic"/>
                <a:ea typeface="Didact Gothic"/>
                <a:cs typeface="Didact Gothic"/>
                <a:sym typeface="Didact Gothic"/>
              </a:rPr>
              <a:t>3L </a:t>
            </a:r>
            <a:r>
              <a:rPr lang="en" sz="1700" b="1">
                <a:solidFill>
                  <a:schemeClr val="dk1"/>
                </a:solidFill>
                <a:latin typeface="Didact Gothic"/>
                <a:ea typeface="Didact Gothic"/>
                <a:cs typeface="Didact Gothic"/>
                <a:sym typeface="Didact Gothic"/>
              </a:rPr>
              <a:t>ものお水がいる</a:t>
            </a:r>
            <a:endParaRPr sz="1700" b="1">
              <a:solidFill>
                <a:schemeClr val="dk1"/>
              </a:solidFill>
              <a:latin typeface="Didact Gothic"/>
              <a:ea typeface="Didact Gothic"/>
              <a:cs typeface="Didact Gothic"/>
              <a:sym typeface="Didact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なんで？</a:t>
            </a:r>
            <a:endParaRPr/>
          </a:p>
        </p:txBody>
      </p:sp>
      <p:pic>
        <p:nvPicPr>
          <p:cNvPr id="353" name="Google Shape;35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354" name="Google Shape;354;p37"/>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355" name="Google Shape;355;p37"/>
          <p:cNvPicPr preferRelativeResize="0"/>
          <p:nvPr/>
        </p:nvPicPr>
        <p:blipFill>
          <a:blip r:embed="rId5">
            <a:alphaModFix/>
          </a:blip>
          <a:stretch>
            <a:fillRect/>
          </a:stretch>
        </p:blipFill>
        <p:spPr>
          <a:xfrm>
            <a:off x="1153325" y="1259171"/>
            <a:ext cx="2129755" cy="3786230"/>
          </a:xfrm>
          <a:prstGeom prst="rect">
            <a:avLst/>
          </a:prstGeom>
          <a:noFill/>
          <a:ln>
            <a:noFill/>
          </a:ln>
        </p:spPr>
      </p:pic>
      <p:pic>
        <p:nvPicPr>
          <p:cNvPr id="356" name="Google Shape;356;p37"/>
          <p:cNvPicPr preferRelativeResize="0"/>
          <p:nvPr/>
        </p:nvPicPr>
        <p:blipFill>
          <a:blip r:embed="rId6">
            <a:alphaModFix/>
          </a:blip>
          <a:stretch>
            <a:fillRect/>
          </a:stretch>
        </p:blipFill>
        <p:spPr>
          <a:xfrm>
            <a:off x="3947627" y="1357423"/>
            <a:ext cx="2266200" cy="1513800"/>
          </a:xfrm>
          <a:prstGeom prst="ellipse">
            <a:avLst/>
          </a:prstGeom>
          <a:noFill/>
          <a:ln>
            <a:noFill/>
          </a:ln>
        </p:spPr>
      </p:pic>
      <p:pic>
        <p:nvPicPr>
          <p:cNvPr id="357" name="Google Shape;357;p37"/>
          <p:cNvPicPr preferRelativeResize="0"/>
          <p:nvPr/>
        </p:nvPicPr>
        <p:blipFill>
          <a:blip r:embed="rId7">
            <a:alphaModFix/>
          </a:blip>
          <a:stretch>
            <a:fillRect/>
          </a:stretch>
        </p:blipFill>
        <p:spPr>
          <a:xfrm>
            <a:off x="6613050" y="2010200"/>
            <a:ext cx="2266200" cy="1513800"/>
          </a:xfrm>
          <a:prstGeom prst="ellipse">
            <a:avLst/>
          </a:prstGeom>
          <a:noFill/>
          <a:ln>
            <a:noFill/>
          </a:ln>
        </p:spPr>
      </p:pic>
      <p:pic>
        <p:nvPicPr>
          <p:cNvPr id="358" name="Google Shape;358;p37"/>
          <p:cNvPicPr preferRelativeResize="0"/>
          <p:nvPr/>
        </p:nvPicPr>
        <p:blipFill rotWithShape="1">
          <a:blip r:embed="rId8">
            <a:alphaModFix/>
          </a:blip>
          <a:srcRect b="8867"/>
          <a:stretch/>
        </p:blipFill>
        <p:spPr>
          <a:xfrm>
            <a:off x="4459800" y="3448625"/>
            <a:ext cx="2266200" cy="1513800"/>
          </a:xfrm>
          <a:prstGeom prst="ellipse">
            <a:avLst/>
          </a:prstGeom>
          <a:noFill/>
          <a:ln>
            <a:noFill/>
          </a:ln>
        </p:spPr>
      </p:pic>
      <p:sp>
        <p:nvSpPr>
          <p:cNvPr id="359" name="Google Shape;359;p37"/>
          <p:cNvSpPr/>
          <p:nvPr/>
        </p:nvSpPr>
        <p:spPr>
          <a:xfrm rot="10800000">
            <a:off x="3018525" y="2871225"/>
            <a:ext cx="861000" cy="828300"/>
          </a:xfrm>
          <a:prstGeom prst="striped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8"/>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なんで？</a:t>
            </a:r>
            <a:endParaRPr/>
          </a:p>
        </p:txBody>
      </p:sp>
      <p:pic>
        <p:nvPicPr>
          <p:cNvPr id="366" name="Google Shape;366;p38"/>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367" name="Google Shape;367;p38"/>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368" name="Google Shape;368;p38"/>
          <p:cNvPicPr preferRelativeResize="0"/>
          <p:nvPr/>
        </p:nvPicPr>
        <p:blipFill>
          <a:blip r:embed="rId5">
            <a:alphaModFix/>
          </a:blip>
          <a:stretch>
            <a:fillRect/>
          </a:stretch>
        </p:blipFill>
        <p:spPr>
          <a:xfrm>
            <a:off x="1153325" y="1259171"/>
            <a:ext cx="2129755" cy="3786230"/>
          </a:xfrm>
          <a:prstGeom prst="rect">
            <a:avLst/>
          </a:prstGeom>
          <a:noFill/>
          <a:ln>
            <a:noFill/>
          </a:ln>
        </p:spPr>
      </p:pic>
      <p:sp>
        <p:nvSpPr>
          <p:cNvPr id="369" name="Google Shape;369;p38"/>
          <p:cNvSpPr/>
          <p:nvPr/>
        </p:nvSpPr>
        <p:spPr>
          <a:xfrm rot="10800000">
            <a:off x="3018525" y="2871225"/>
            <a:ext cx="861000" cy="828300"/>
          </a:xfrm>
          <a:prstGeom prst="striped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p38"/>
          <p:cNvPicPr preferRelativeResize="0"/>
          <p:nvPr/>
        </p:nvPicPr>
        <p:blipFill>
          <a:blip r:embed="rId6">
            <a:alphaModFix/>
          </a:blip>
          <a:stretch>
            <a:fillRect/>
          </a:stretch>
        </p:blipFill>
        <p:spPr>
          <a:xfrm>
            <a:off x="4075312" y="1529425"/>
            <a:ext cx="2380500" cy="1623900"/>
          </a:xfrm>
          <a:prstGeom prst="ellipse">
            <a:avLst/>
          </a:prstGeom>
          <a:noFill/>
          <a:ln>
            <a:noFill/>
          </a:ln>
        </p:spPr>
      </p:pic>
      <p:pic>
        <p:nvPicPr>
          <p:cNvPr id="371" name="Google Shape;371;p38"/>
          <p:cNvPicPr preferRelativeResize="0"/>
          <p:nvPr/>
        </p:nvPicPr>
        <p:blipFill>
          <a:blip r:embed="rId7">
            <a:alphaModFix/>
          </a:blip>
          <a:stretch>
            <a:fillRect/>
          </a:stretch>
        </p:blipFill>
        <p:spPr>
          <a:xfrm>
            <a:off x="6258888" y="2680813"/>
            <a:ext cx="2619300" cy="17430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8"/>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なんで？</a:t>
            </a:r>
            <a:endParaRPr/>
          </a:p>
        </p:txBody>
      </p:sp>
      <p:pic>
        <p:nvPicPr>
          <p:cNvPr id="366" name="Google Shape;366;p38"/>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367" name="Google Shape;367;p38"/>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368" name="Google Shape;368;p38"/>
          <p:cNvPicPr preferRelativeResize="0"/>
          <p:nvPr/>
        </p:nvPicPr>
        <p:blipFill>
          <a:blip r:embed="rId5">
            <a:alphaModFix/>
          </a:blip>
          <a:stretch>
            <a:fillRect/>
          </a:stretch>
        </p:blipFill>
        <p:spPr>
          <a:xfrm>
            <a:off x="1153325" y="1259171"/>
            <a:ext cx="2129755" cy="3786230"/>
          </a:xfrm>
          <a:prstGeom prst="rect">
            <a:avLst/>
          </a:prstGeom>
          <a:noFill/>
          <a:ln>
            <a:noFill/>
          </a:ln>
        </p:spPr>
      </p:pic>
      <p:sp>
        <p:nvSpPr>
          <p:cNvPr id="2" name="テキスト ボックス 1">
            <a:extLst>
              <a:ext uri="{FF2B5EF4-FFF2-40B4-BE49-F238E27FC236}">
                <a16:creationId xmlns:a16="http://schemas.microsoft.com/office/drawing/2014/main" id="{C4F8CF3C-2F27-E072-A091-1456D3AF1A75}"/>
              </a:ext>
            </a:extLst>
          </p:cNvPr>
          <p:cNvSpPr txBox="1"/>
          <p:nvPr/>
        </p:nvSpPr>
        <p:spPr>
          <a:xfrm>
            <a:off x="3653962" y="2239200"/>
            <a:ext cx="5292000" cy="1354217"/>
          </a:xfrm>
          <a:prstGeom prst="rect">
            <a:avLst/>
          </a:prstGeom>
          <a:noFill/>
        </p:spPr>
        <p:txBody>
          <a:bodyPr wrap="square" rtlCol="0">
            <a:spAutoFit/>
          </a:bodyPr>
          <a:lstStyle/>
          <a:p>
            <a:r>
              <a:rPr kumimoji="1" lang="ja-JP" altLang="en-US" sz="2000" dirty="0"/>
              <a:t>コーラ</a:t>
            </a:r>
            <a:r>
              <a:rPr kumimoji="1" lang="en-US" altLang="ja-JP" sz="2000" dirty="0"/>
              <a:t>1L</a:t>
            </a:r>
            <a:r>
              <a:rPr kumimoji="1" lang="ja-JP" altLang="en-US" sz="2000" dirty="0"/>
              <a:t>には</a:t>
            </a:r>
            <a:r>
              <a:rPr kumimoji="1" lang="en-US" altLang="ja-JP" sz="2000" dirty="0"/>
              <a:t>…</a:t>
            </a:r>
          </a:p>
          <a:p>
            <a:endParaRPr kumimoji="1" lang="en-US" altLang="ja-JP" dirty="0"/>
          </a:p>
          <a:p>
            <a:r>
              <a:rPr kumimoji="1" lang="ja-JP" altLang="en-US" sz="4800" b="1" dirty="0"/>
              <a:t>約２００</a:t>
            </a:r>
            <a:r>
              <a:rPr kumimoji="1" lang="en-US" altLang="ja-JP" sz="4800" b="1" dirty="0"/>
              <a:t>L</a:t>
            </a:r>
            <a:r>
              <a:rPr kumimoji="1" lang="ja-JP" altLang="en-US" sz="2000" dirty="0"/>
              <a:t>のお水が必要！</a:t>
            </a:r>
            <a:endParaRPr kumimoji="1" lang="ja-JP" altLang="en-US" dirty="0"/>
          </a:p>
        </p:txBody>
      </p:sp>
    </p:spTree>
    <p:extLst>
      <p:ext uri="{BB962C8B-B14F-4D97-AF65-F5344CB8AC3E}">
        <p14:creationId xmlns:p14="http://schemas.microsoft.com/office/powerpoint/2010/main" val="370379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課題のネタバラシ！</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0"/>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課題のネタバラシ！</a:t>
            </a:r>
            <a:endParaRPr/>
          </a:p>
        </p:txBody>
      </p:sp>
      <p:sp>
        <p:nvSpPr>
          <p:cNvPr id="382" name="Google Shape;382;p40"/>
          <p:cNvSpPr txBox="1">
            <a:spLocks noGrp="1"/>
          </p:cNvSpPr>
          <p:nvPr>
            <p:ph type="title"/>
          </p:nvPr>
        </p:nvSpPr>
        <p:spPr>
          <a:xfrm>
            <a:off x="1983150" y="2389250"/>
            <a:ext cx="5177700" cy="12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pt=含まれるお水(L)</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41"/>
          <p:cNvPicPr preferRelativeResize="0"/>
          <p:nvPr/>
        </p:nvPicPr>
        <p:blipFill>
          <a:blip r:embed="rId3">
            <a:alphaModFix/>
          </a:blip>
          <a:stretch>
            <a:fillRect/>
          </a:stretch>
        </p:blipFill>
        <p:spPr>
          <a:xfrm>
            <a:off x="5808050" y="528300"/>
            <a:ext cx="2489675" cy="2489675"/>
          </a:xfrm>
          <a:prstGeom prst="rect">
            <a:avLst/>
          </a:prstGeom>
          <a:noFill/>
          <a:ln>
            <a:noFill/>
          </a:ln>
        </p:spPr>
      </p:pic>
      <p:pic>
        <p:nvPicPr>
          <p:cNvPr id="388" name="Google Shape;388;p41"/>
          <p:cNvPicPr preferRelativeResize="0"/>
          <p:nvPr/>
        </p:nvPicPr>
        <p:blipFill>
          <a:blip r:embed="rId4">
            <a:alphaModFix/>
          </a:blip>
          <a:stretch>
            <a:fillRect/>
          </a:stretch>
        </p:blipFill>
        <p:spPr>
          <a:xfrm>
            <a:off x="2894100" y="2547575"/>
            <a:ext cx="2307450" cy="2307450"/>
          </a:xfrm>
          <a:prstGeom prst="rect">
            <a:avLst/>
          </a:prstGeom>
          <a:noFill/>
          <a:ln>
            <a:noFill/>
          </a:ln>
        </p:spPr>
      </p:pic>
      <p:pic>
        <p:nvPicPr>
          <p:cNvPr id="389" name="Google Shape;389;p41"/>
          <p:cNvPicPr preferRelativeResize="0"/>
          <p:nvPr/>
        </p:nvPicPr>
        <p:blipFill>
          <a:blip r:embed="rId5">
            <a:alphaModFix/>
          </a:blip>
          <a:stretch>
            <a:fillRect/>
          </a:stretch>
        </p:blipFill>
        <p:spPr>
          <a:xfrm>
            <a:off x="936750" y="1886250"/>
            <a:ext cx="1957350" cy="1957350"/>
          </a:xfrm>
          <a:prstGeom prst="rect">
            <a:avLst/>
          </a:prstGeom>
          <a:noFill/>
          <a:ln>
            <a:noFill/>
          </a:ln>
        </p:spPr>
      </p:pic>
      <p:sp>
        <p:nvSpPr>
          <p:cNvPr id="390" name="Google Shape;390;p41"/>
          <p:cNvSpPr/>
          <p:nvPr/>
        </p:nvSpPr>
        <p:spPr>
          <a:xfrm>
            <a:off x="722450" y="1568725"/>
            <a:ext cx="4644300" cy="32862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2"/>
          <p:cNvSpPr/>
          <p:nvPr/>
        </p:nvSpPr>
        <p:spPr>
          <a:xfrm>
            <a:off x="6115799" y="4378716"/>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2"/>
          <p:cNvPicPr preferRelativeResize="0"/>
          <p:nvPr/>
        </p:nvPicPr>
        <p:blipFill>
          <a:blip r:embed="rId4">
            <a:alphaModFix/>
          </a:blip>
          <a:stretch>
            <a:fillRect/>
          </a:stretch>
        </p:blipFill>
        <p:spPr>
          <a:xfrm rot="-5070495" flipH="1">
            <a:off x="5737147" y="1545448"/>
            <a:ext cx="1191899" cy="1189512"/>
          </a:xfrm>
          <a:prstGeom prst="rect">
            <a:avLst/>
          </a:prstGeom>
          <a:noFill/>
          <a:ln>
            <a:noFill/>
          </a:ln>
        </p:spPr>
      </p:pic>
      <p:sp>
        <p:nvSpPr>
          <p:cNvPr id="116" name="Google Shape;116;p22"/>
          <p:cNvSpPr/>
          <p:nvPr/>
        </p:nvSpPr>
        <p:spPr>
          <a:xfrm>
            <a:off x="582860" y="2320376"/>
            <a:ext cx="4740178" cy="93992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txBox="1">
            <a:spLocks noGrp="1"/>
          </p:cNvSpPr>
          <p:nvPr>
            <p:ph type="ctrTitle"/>
          </p:nvPr>
        </p:nvSpPr>
        <p:spPr>
          <a:xfrm>
            <a:off x="822336" y="155451"/>
            <a:ext cx="5708650" cy="255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dirty="0"/>
              <a:t>日本のお水</a:t>
            </a:r>
            <a:r>
              <a:rPr lang="ja-JP" altLang="en-US" sz="5400" b="1" dirty="0"/>
              <a:t>の話</a:t>
            </a:r>
            <a:endParaRPr sz="5400" b="1" dirty="0"/>
          </a:p>
        </p:txBody>
      </p:sp>
      <p:sp>
        <p:nvSpPr>
          <p:cNvPr id="118" name="Google Shape;118;p22"/>
          <p:cNvSpPr txBox="1">
            <a:spLocks noGrp="1"/>
          </p:cNvSpPr>
          <p:nvPr>
            <p:ph type="subTitle" idx="1"/>
          </p:nvPr>
        </p:nvSpPr>
        <p:spPr>
          <a:xfrm>
            <a:off x="740930" y="2288321"/>
            <a:ext cx="4359000" cy="9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身の回りのお水って、どこからくるの？</a:t>
            </a:r>
            <a:endParaRPr b="1" dirty="0"/>
          </a:p>
          <a:p>
            <a:pPr marL="0" lvl="0" indent="0" algn="l" rtl="0">
              <a:spcBef>
                <a:spcPts val="0"/>
              </a:spcBef>
              <a:spcAft>
                <a:spcPts val="0"/>
              </a:spcAft>
              <a:buNone/>
            </a:pPr>
            <a:r>
              <a:rPr lang="en" b="1" dirty="0"/>
              <a:t>何にどうやって使われるの</a:t>
            </a:r>
            <a:r>
              <a:rPr lang="en" dirty="0"/>
              <a:t>？</a:t>
            </a:r>
            <a:endParaRPr dirty="0"/>
          </a:p>
        </p:txBody>
      </p:sp>
      <p:grpSp>
        <p:nvGrpSpPr>
          <p:cNvPr id="119" name="Google Shape;119;p22"/>
          <p:cNvGrpSpPr/>
          <p:nvPr/>
        </p:nvGrpSpPr>
        <p:grpSpPr>
          <a:xfrm>
            <a:off x="48990" y="170953"/>
            <a:ext cx="1248755" cy="1262648"/>
            <a:chOff x="48990" y="170953"/>
            <a:chExt cx="1248755" cy="1262648"/>
          </a:xfrm>
        </p:grpSpPr>
        <p:pic>
          <p:nvPicPr>
            <p:cNvPr id="120" name="Google Shape;120;p22"/>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1" name="Google Shape;121;p22"/>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2" name="Google Shape;122;p22"/>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3" name="Google Shape;123;p22"/>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24" name="Google Shape;124;p22"/>
          <p:cNvPicPr preferRelativeResize="0"/>
          <p:nvPr/>
        </p:nvPicPr>
        <p:blipFill rotWithShape="1">
          <a:blip r:embed="rId9">
            <a:alphaModFix/>
          </a:blip>
          <a:srcRect t="18004" b="25660"/>
          <a:stretch/>
        </p:blipFill>
        <p:spPr>
          <a:xfrm>
            <a:off x="-253050" y="4098600"/>
            <a:ext cx="1671824" cy="939950"/>
          </a:xfrm>
          <a:prstGeom prst="rect">
            <a:avLst/>
          </a:prstGeom>
          <a:noFill/>
          <a:ln>
            <a:noFill/>
          </a:ln>
        </p:spPr>
      </p:pic>
      <p:pic>
        <p:nvPicPr>
          <p:cNvPr id="125" name="Google Shape;125;p22"/>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26" name="Google Shape;126;p22"/>
          <p:cNvPicPr preferRelativeResize="0"/>
          <p:nvPr/>
        </p:nvPicPr>
        <p:blipFill>
          <a:blip r:embed="rId11">
            <a:alphaModFix/>
          </a:blip>
          <a:stretch>
            <a:fillRect/>
          </a:stretch>
        </p:blipFill>
        <p:spPr>
          <a:xfrm>
            <a:off x="5626896" y="1235026"/>
            <a:ext cx="3386279" cy="3379516"/>
          </a:xfrm>
          <a:prstGeom prst="rect">
            <a:avLst/>
          </a:prstGeom>
          <a:noFill/>
          <a:ln>
            <a:noFill/>
          </a:ln>
        </p:spPr>
      </p:pic>
      <p:sp>
        <p:nvSpPr>
          <p:cNvPr id="127" name="Google Shape;127;p22"/>
          <p:cNvSpPr txBox="1"/>
          <p:nvPr/>
        </p:nvSpPr>
        <p:spPr>
          <a:xfrm>
            <a:off x="2679317" y="3893983"/>
            <a:ext cx="4433700" cy="9694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tLang="en-US" sz="1700" b="1" dirty="0">
                <a:solidFill>
                  <a:schemeClr val="lt2"/>
                </a:solidFill>
                <a:latin typeface="Didact Gothic"/>
                <a:ea typeface="Didact Gothic"/>
                <a:cs typeface="Didact Gothic"/>
                <a:sym typeface="Didact Gothic"/>
              </a:rPr>
              <a:t>渋谷教育学園渋谷中学高等学校</a:t>
            </a:r>
            <a:endParaRPr lang="en-US" altLang="ja-JP" sz="1700" b="1" dirty="0">
              <a:solidFill>
                <a:schemeClr val="lt2"/>
              </a:solidFill>
              <a:latin typeface="Didact Gothic"/>
              <a:ea typeface="Didact Gothic"/>
              <a:cs typeface="Didact Gothic"/>
              <a:sym typeface="Didact Gothic"/>
            </a:endParaRPr>
          </a:p>
          <a:p>
            <a:pPr marL="0" lvl="0" indent="0" algn="l" rtl="0">
              <a:spcBef>
                <a:spcPts val="0"/>
              </a:spcBef>
              <a:spcAft>
                <a:spcPts val="0"/>
              </a:spcAft>
              <a:buNone/>
            </a:pPr>
            <a:r>
              <a:rPr lang="en-US" altLang="ja-JP" sz="1700" b="1" dirty="0">
                <a:solidFill>
                  <a:schemeClr val="lt2"/>
                </a:solidFill>
                <a:latin typeface="Didact Gothic"/>
                <a:ea typeface="Didact Gothic"/>
                <a:cs typeface="Didact Gothic"/>
                <a:sym typeface="Didact Gothic"/>
              </a:rPr>
              <a:t>Water</a:t>
            </a:r>
            <a:r>
              <a:rPr lang="ja-JP" altLang="en-US" sz="1700" b="1" dirty="0">
                <a:solidFill>
                  <a:schemeClr val="lt2"/>
                </a:solidFill>
                <a:latin typeface="Didact Gothic"/>
                <a:ea typeface="Didact Gothic"/>
                <a:cs typeface="Didact Gothic"/>
                <a:sym typeface="Didact Gothic"/>
              </a:rPr>
              <a:t> </a:t>
            </a:r>
            <a:r>
              <a:rPr lang="en-US" altLang="ja-JP" sz="1700" b="1" dirty="0">
                <a:solidFill>
                  <a:schemeClr val="lt2"/>
                </a:solidFill>
                <a:latin typeface="Didact Gothic"/>
                <a:ea typeface="Didact Gothic"/>
                <a:cs typeface="Didact Gothic"/>
                <a:sym typeface="Didact Gothic"/>
              </a:rPr>
              <a:t>is</a:t>
            </a:r>
            <a:r>
              <a:rPr lang="ja-JP" altLang="en-US" sz="1700" b="1" dirty="0">
                <a:solidFill>
                  <a:schemeClr val="lt2"/>
                </a:solidFill>
                <a:latin typeface="Didact Gothic"/>
                <a:ea typeface="Didact Gothic"/>
                <a:cs typeface="Didact Gothic"/>
                <a:sym typeface="Didact Gothic"/>
              </a:rPr>
              <a:t> </a:t>
            </a:r>
            <a:r>
              <a:rPr lang="en-US" altLang="ja-JP" sz="1700" b="1" dirty="0">
                <a:solidFill>
                  <a:schemeClr val="lt2"/>
                </a:solidFill>
                <a:latin typeface="Didact Gothic"/>
                <a:ea typeface="Didact Gothic"/>
                <a:cs typeface="Didact Gothic"/>
                <a:sym typeface="Didact Gothic"/>
              </a:rPr>
              <a:t>Life</a:t>
            </a:r>
            <a:r>
              <a:rPr lang="ja-JP" altLang="en-US" sz="1700" b="1" dirty="0">
                <a:solidFill>
                  <a:schemeClr val="lt2"/>
                </a:solidFill>
                <a:latin typeface="Didact Gothic"/>
                <a:ea typeface="Didact Gothic"/>
                <a:cs typeface="Didact Gothic"/>
                <a:sym typeface="Didact Gothic"/>
              </a:rPr>
              <a:t> </a:t>
            </a:r>
            <a:r>
              <a:rPr lang="en-US" altLang="ja-JP" sz="1700" b="1" dirty="0">
                <a:solidFill>
                  <a:schemeClr val="lt2"/>
                </a:solidFill>
                <a:latin typeface="Didact Gothic"/>
                <a:ea typeface="Didact Gothic"/>
                <a:cs typeface="Didact Gothic"/>
                <a:sym typeface="Didact Gothic"/>
              </a:rPr>
              <a:t>2022</a:t>
            </a:r>
            <a:r>
              <a:rPr lang="ja-JP" altLang="en-US" sz="1700" b="1" dirty="0">
                <a:solidFill>
                  <a:schemeClr val="lt2"/>
                </a:solidFill>
                <a:latin typeface="Didact Gothic"/>
                <a:ea typeface="Didact Gothic"/>
                <a:cs typeface="Didact Gothic"/>
                <a:sym typeface="Didact Gothic"/>
              </a:rPr>
              <a:t> 日本代表</a:t>
            </a:r>
            <a:endParaRPr lang="en-US" altLang="ja-JP" sz="1700" b="1" dirty="0">
              <a:solidFill>
                <a:schemeClr val="lt2"/>
              </a:solidFill>
              <a:latin typeface="Didact Gothic"/>
              <a:ea typeface="Didact Gothic"/>
              <a:cs typeface="Didact Gothic"/>
              <a:sym typeface="Didact Gothic"/>
            </a:endParaRPr>
          </a:p>
          <a:p>
            <a:pPr marL="0" lvl="0" indent="0" algn="l" rtl="0">
              <a:spcBef>
                <a:spcPts val="0"/>
              </a:spcBef>
              <a:spcAft>
                <a:spcPts val="0"/>
              </a:spcAft>
              <a:buNone/>
            </a:pPr>
            <a:r>
              <a:rPr lang="en" sz="1700" b="1" dirty="0">
                <a:solidFill>
                  <a:schemeClr val="lt2"/>
                </a:solidFill>
                <a:latin typeface="Didact Gothic"/>
                <a:ea typeface="Didact Gothic"/>
                <a:cs typeface="Didact Gothic"/>
                <a:sym typeface="Didact Gothic"/>
              </a:rPr>
              <a:t>河瀬咲弥　能勢あすか</a:t>
            </a:r>
            <a:endParaRPr sz="1700" b="1" dirty="0">
              <a:solidFill>
                <a:schemeClr val="lt2"/>
              </a:solidFill>
              <a:latin typeface="Didact Gothic"/>
              <a:ea typeface="Didact Gothic"/>
              <a:cs typeface="Didact Gothic"/>
              <a:sym typeface="Didact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2"/>
          <p:cNvSpPr/>
          <p:nvPr/>
        </p:nvSpPr>
        <p:spPr>
          <a:xfrm>
            <a:off x="6403025" y="3903325"/>
            <a:ext cx="2036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715100" y="1233675"/>
            <a:ext cx="1694459" cy="11597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txBox="1">
            <a:spLocks noGrp="1"/>
          </p:cNvSpPr>
          <p:nvPr>
            <p:ph type="title"/>
          </p:nvPr>
        </p:nvSpPr>
        <p:spPr>
          <a:xfrm>
            <a:off x="660600" y="2428700"/>
            <a:ext cx="6663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300" b="1" dirty="0"/>
              <a:t>日本のバーチャルウォーター</a:t>
            </a:r>
            <a:endParaRPr sz="3300" b="1" dirty="0"/>
          </a:p>
        </p:txBody>
      </p:sp>
      <p:sp>
        <p:nvSpPr>
          <p:cNvPr id="398" name="Google Shape;398;p42"/>
          <p:cNvSpPr txBox="1">
            <a:spLocks noGrp="1"/>
          </p:cNvSpPr>
          <p:nvPr>
            <p:ph type="title" idx="2"/>
          </p:nvPr>
        </p:nvSpPr>
        <p:spPr>
          <a:xfrm>
            <a:off x="867825" y="1360551"/>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399" name="Google Shape;399;p42"/>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400" name="Google Shape;400;p42"/>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01" name="Google Shape;401;p42"/>
          <p:cNvPicPr preferRelativeResize="0"/>
          <p:nvPr/>
        </p:nvPicPr>
        <p:blipFill>
          <a:blip r:embed="rId5">
            <a:alphaModFix/>
          </a:blip>
          <a:stretch>
            <a:fillRect/>
          </a:stretch>
        </p:blipFill>
        <p:spPr>
          <a:xfrm>
            <a:off x="6235796" y="1805117"/>
            <a:ext cx="2371003" cy="2366260"/>
          </a:xfrm>
          <a:prstGeom prst="rect">
            <a:avLst/>
          </a:prstGeom>
          <a:noFill/>
          <a:ln>
            <a:noFill/>
          </a:ln>
        </p:spPr>
      </p:pic>
      <p:pic>
        <p:nvPicPr>
          <p:cNvPr id="402" name="Google Shape;402;p42"/>
          <p:cNvPicPr preferRelativeResize="0"/>
          <p:nvPr/>
        </p:nvPicPr>
        <p:blipFill>
          <a:blip r:embed="rId6">
            <a:alphaModFix/>
          </a:blip>
          <a:stretch>
            <a:fillRect/>
          </a:stretch>
        </p:blipFill>
        <p:spPr>
          <a:xfrm rot="2536015">
            <a:off x="6038006" y="1506949"/>
            <a:ext cx="1322942" cy="1320286"/>
          </a:xfrm>
          <a:prstGeom prst="rect">
            <a:avLst/>
          </a:prstGeom>
          <a:noFill/>
          <a:ln>
            <a:noFill/>
          </a:ln>
        </p:spPr>
      </p:pic>
      <p:pic>
        <p:nvPicPr>
          <p:cNvPr id="403" name="Google Shape;403;p42"/>
          <p:cNvPicPr preferRelativeResize="0"/>
          <p:nvPr/>
        </p:nvPicPr>
        <p:blipFill>
          <a:blip r:embed="rId7">
            <a:alphaModFix/>
          </a:blip>
          <a:stretch>
            <a:fillRect/>
          </a:stretch>
        </p:blipFill>
        <p:spPr>
          <a:xfrm>
            <a:off x="7183973" y="2920748"/>
            <a:ext cx="1234054" cy="1231589"/>
          </a:xfrm>
          <a:prstGeom prst="rect">
            <a:avLst/>
          </a:prstGeom>
          <a:noFill/>
          <a:ln>
            <a:noFill/>
          </a:ln>
        </p:spPr>
      </p:pic>
      <p:pic>
        <p:nvPicPr>
          <p:cNvPr id="404" name="Google Shape;404;p42"/>
          <p:cNvPicPr preferRelativeResize="0"/>
          <p:nvPr/>
        </p:nvPicPr>
        <p:blipFill>
          <a:blip r:embed="rId8">
            <a:alphaModFix/>
          </a:blip>
          <a:stretch>
            <a:fillRect/>
          </a:stretch>
        </p:blipFill>
        <p:spPr>
          <a:xfrm>
            <a:off x="7378246" y="1439407"/>
            <a:ext cx="1061322" cy="10592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43"/>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日本のイメージ</a:t>
            </a:r>
            <a:endParaRPr b="1" dirty="0"/>
          </a:p>
        </p:txBody>
      </p:sp>
      <p:pic>
        <p:nvPicPr>
          <p:cNvPr id="412" name="Google Shape;412;p43"/>
          <p:cNvPicPr preferRelativeResize="0"/>
          <p:nvPr/>
        </p:nvPicPr>
        <p:blipFill>
          <a:blip r:embed="rId3">
            <a:alphaModFix/>
          </a:blip>
          <a:stretch>
            <a:fillRect/>
          </a:stretch>
        </p:blipFill>
        <p:spPr>
          <a:xfrm>
            <a:off x="-316875" y="4092150"/>
            <a:ext cx="1516775" cy="1513725"/>
          </a:xfrm>
          <a:prstGeom prst="rect">
            <a:avLst/>
          </a:prstGeom>
          <a:noFill/>
          <a:ln>
            <a:noFill/>
          </a:ln>
        </p:spPr>
      </p:pic>
      <p:sp>
        <p:nvSpPr>
          <p:cNvPr id="413" name="Google Shape;413;p43"/>
          <p:cNvSpPr txBox="1"/>
          <p:nvPr/>
        </p:nvSpPr>
        <p:spPr>
          <a:xfrm>
            <a:off x="833549" y="2127775"/>
            <a:ext cx="7740579" cy="2215961"/>
          </a:xfrm>
          <a:prstGeom prst="rect">
            <a:avLst/>
          </a:prstGeom>
          <a:noFill/>
          <a:ln w="19050" cap="flat" cmpd="sng">
            <a:solidFill>
              <a:srgbClr val="4387C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dirty="0">
                <a:latin typeface="Didact Gothic"/>
                <a:ea typeface="Didact Gothic"/>
                <a:cs typeface="Didact Gothic"/>
                <a:sym typeface="Didact Gothic"/>
              </a:rPr>
              <a:t>日本は水に困ってない！</a:t>
            </a:r>
            <a:endParaRPr sz="2200" b="1" dirty="0">
              <a:latin typeface="Didact Gothic"/>
              <a:ea typeface="Didact Gothic"/>
              <a:cs typeface="Didact Gothic"/>
              <a:sym typeface="Didact Gothic"/>
            </a:endParaRPr>
          </a:p>
          <a:p>
            <a:pPr marL="0" lvl="0" indent="0" algn="ctr" rtl="0">
              <a:spcBef>
                <a:spcPts val="0"/>
              </a:spcBef>
              <a:spcAft>
                <a:spcPts val="0"/>
              </a:spcAft>
              <a:buNone/>
            </a:pPr>
            <a:r>
              <a:rPr lang="en" sz="2200" b="1" dirty="0">
                <a:latin typeface="Didact Gothic"/>
                <a:ea typeface="Didact Gothic"/>
                <a:cs typeface="Didact Gothic"/>
                <a:sym typeface="Didact Gothic"/>
              </a:rPr>
              <a:t>日本の水はきれいだ！</a:t>
            </a:r>
            <a:endParaRPr sz="2200" b="1" dirty="0">
              <a:latin typeface="Didact Gothic"/>
              <a:ea typeface="Didact Gothic"/>
              <a:cs typeface="Didact Gothic"/>
              <a:sym typeface="Didact Gothic"/>
            </a:endParaRPr>
          </a:p>
          <a:p>
            <a:pPr marL="0" lvl="0" indent="0" algn="ctr" rtl="0">
              <a:spcBef>
                <a:spcPts val="0"/>
              </a:spcBef>
              <a:spcAft>
                <a:spcPts val="0"/>
              </a:spcAft>
              <a:buNone/>
            </a:pPr>
            <a:r>
              <a:rPr lang="en" sz="2200" b="1" dirty="0">
                <a:latin typeface="Didact Gothic"/>
                <a:ea typeface="Didact Gothic"/>
                <a:cs typeface="Didact Gothic"/>
                <a:sym typeface="Didact Gothic"/>
              </a:rPr>
              <a:t>お水はタダだ！</a:t>
            </a:r>
            <a:endParaRPr sz="2200" b="1" dirty="0">
              <a:latin typeface="Didact Gothic"/>
              <a:ea typeface="Didact Gothic"/>
              <a:cs typeface="Didact Gothic"/>
              <a:sym typeface="Didact Gothic"/>
            </a:endParaRPr>
          </a:p>
          <a:p>
            <a:pPr marL="0" lvl="0" indent="0" algn="ctr" rtl="0">
              <a:spcBef>
                <a:spcPts val="0"/>
              </a:spcBef>
              <a:spcAft>
                <a:spcPts val="0"/>
              </a:spcAft>
              <a:buNone/>
            </a:pPr>
            <a:endParaRPr sz="2200" b="1" dirty="0">
              <a:latin typeface="Didact Gothic"/>
              <a:ea typeface="Didact Gothic"/>
              <a:cs typeface="Didact Gothic"/>
              <a:sym typeface="Didact Gothic"/>
            </a:endParaRPr>
          </a:p>
          <a:p>
            <a:pPr marL="0" lvl="0" indent="0" algn="ctr" rtl="0">
              <a:spcBef>
                <a:spcPts val="0"/>
              </a:spcBef>
              <a:spcAft>
                <a:spcPts val="0"/>
              </a:spcAft>
              <a:buNone/>
            </a:pPr>
            <a:endParaRPr sz="2200" b="1" dirty="0">
              <a:latin typeface="Didact Gothic"/>
              <a:ea typeface="Didact Gothic"/>
              <a:cs typeface="Didact Gothic"/>
              <a:sym typeface="Didact Gothic"/>
            </a:endParaRPr>
          </a:p>
          <a:p>
            <a:pPr marL="0" lvl="0" indent="0" algn="ctr" rtl="0">
              <a:spcBef>
                <a:spcPts val="0"/>
              </a:spcBef>
              <a:spcAft>
                <a:spcPts val="0"/>
              </a:spcAft>
              <a:buNone/>
            </a:pPr>
            <a:r>
              <a:rPr lang="en" sz="2200" b="1" dirty="0">
                <a:latin typeface="Didact Gothic"/>
                <a:ea typeface="Didact Gothic"/>
                <a:cs typeface="Didact Gothic"/>
                <a:sym typeface="Didact Gothic"/>
              </a:rPr>
              <a:t>➡日本は、他の国から水を分けてもらって成り立っている</a:t>
            </a:r>
            <a:endParaRPr sz="2200" b="1" dirty="0">
              <a:latin typeface="Didact Gothic"/>
              <a:ea typeface="Didact Gothic"/>
              <a:cs typeface="Didact Gothic"/>
              <a:sym typeface="Didact Gothic"/>
            </a:endParaRPr>
          </a:p>
        </p:txBody>
      </p:sp>
      <p:sp>
        <p:nvSpPr>
          <p:cNvPr id="409" name="Google Shape;409;p43"/>
          <p:cNvSpPr/>
          <p:nvPr/>
        </p:nvSpPr>
        <p:spPr>
          <a:xfrm>
            <a:off x="1024351" y="1587950"/>
            <a:ext cx="1144233" cy="103829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43"/>
          <p:cNvPicPr preferRelativeResize="0"/>
          <p:nvPr/>
        </p:nvPicPr>
        <p:blipFill>
          <a:blip r:embed="rId4">
            <a:alphaModFix/>
          </a:blip>
          <a:stretch>
            <a:fillRect/>
          </a:stretch>
        </p:blipFill>
        <p:spPr>
          <a:xfrm>
            <a:off x="7567977" y="-442137"/>
            <a:ext cx="1958200" cy="1954275"/>
          </a:xfrm>
          <a:prstGeom prst="rect">
            <a:avLst/>
          </a:prstGeom>
          <a:noFill/>
          <a:ln>
            <a:noFill/>
          </a:ln>
        </p:spPr>
      </p:pic>
      <p:grpSp>
        <p:nvGrpSpPr>
          <p:cNvPr id="415" name="Google Shape;415;p43"/>
          <p:cNvGrpSpPr/>
          <p:nvPr/>
        </p:nvGrpSpPr>
        <p:grpSpPr>
          <a:xfrm>
            <a:off x="1330700" y="1792224"/>
            <a:ext cx="531696" cy="629752"/>
            <a:chOff x="8094105" y="2159586"/>
            <a:chExt cx="290386" cy="375770"/>
          </a:xfrm>
        </p:grpSpPr>
        <p:sp>
          <p:nvSpPr>
            <p:cNvPr id="416" name="Google Shape;416;p43"/>
            <p:cNvSpPr/>
            <p:nvPr/>
          </p:nvSpPr>
          <p:spPr>
            <a:xfrm>
              <a:off x="8344295" y="2170457"/>
              <a:ext cx="40196" cy="35179"/>
            </a:xfrm>
            <a:custGeom>
              <a:avLst/>
              <a:gdLst/>
              <a:ahLst/>
              <a:cxnLst/>
              <a:rect l="l" t="t" r="r" b="b"/>
              <a:pathLst>
                <a:path w="1490" h="1304" extrusionOk="0">
                  <a:moveTo>
                    <a:pt x="1" y="1"/>
                  </a:moveTo>
                  <a:lnTo>
                    <a:pt x="1" y="1304"/>
                  </a:lnTo>
                  <a:lnTo>
                    <a:pt x="1118" y="1149"/>
                  </a:lnTo>
                  <a:cubicBezTo>
                    <a:pt x="1335" y="1118"/>
                    <a:pt x="1490" y="931"/>
                    <a:pt x="1490" y="714"/>
                  </a:cubicBezTo>
                  <a:lnTo>
                    <a:pt x="1490" y="590"/>
                  </a:lnTo>
                  <a:cubicBezTo>
                    <a:pt x="1490" y="373"/>
                    <a:pt x="1335" y="187"/>
                    <a:pt x="1118" y="187"/>
                  </a:cubicBezTo>
                  <a:lnTo>
                    <a:pt x="1" y="1"/>
                  </a:lnTo>
                  <a:close/>
                </a:path>
              </a:pathLst>
            </a:custGeom>
            <a:solidFill>
              <a:srgbClr val="76D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3"/>
            <p:cNvSpPr/>
            <p:nvPr/>
          </p:nvSpPr>
          <p:spPr>
            <a:xfrm>
              <a:off x="8290744" y="2194737"/>
              <a:ext cx="63802" cy="77803"/>
            </a:xfrm>
            <a:custGeom>
              <a:avLst/>
              <a:gdLst/>
              <a:ahLst/>
              <a:cxnLst/>
              <a:rect l="l" t="t" r="r" b="b"/>
              <a:pathLst>
                <a:path w="2365" h="2884" extrusionOk="0">
                  <a:moveTo>
                    <a:pt x="590" y="0"/>
                  </a:moveTo>
                  <a:cubicBezTo>
                    <a:pt x="528" y="0"/>
                    <a:pt x="435" y="31"/>
                    <a:pt x="342" y="62"/>
                  </a:cubicBezTo>
                  <a:cubicBezTo>
                    <a:pt x="94" y="218"/>
                    <a:pt x="1" y="528"/>
                    <a:pt x="156" y="807"/>
                  </a:cubicBezTo>
                  <a:lnTo>
                    <a:pt x="1210" y="2606"/>
                  </a:lnTo>
                  <a:cubicBezTo>
                    <a:pt x="1318" y="2802"/>
                    <a:pt x="1485" y="2884"/>
                    <a:pt x="1651" y="2884"/>
                  </a:cubicBezTo>
                  <a:cubicBezTo>
                    <a:pt x="2010" y="2884"/>
                    <a:pt x="2365" y="2503"/>
                    <a:pt x="2110" y="2079"/>
                  </a:cubicBezTo>
                  <a:lnTo>
                    <a:pt x="1055" y="280"/>
                  </a:lnTo>
                  <a:cubicBezTo>
                    <a:pt x="962" y="93"/>
                    <a:pt x="807" y="0"/>
                    <a:pt x="590"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3"/>
            <p:cNvSpPr/>
            <p:nvPr/>
          </p:nvSpPr>
          <p:spPr>
            <a:xfrm>
              <a:off x="8133438" y="2159586"/>
              <a:ext cx="215928" cy="142279"/>
            </a:xfrm>
            <a:custGeom>
              <a:avLst/>
              <a:gdLst/>
              <a:ahLst/>
              <a:cxnLst/>
              <a:rect l="l" t="t" r="r" b="b"/>
              <a:pathLst>
                <a:path w="8004" h="5274" extrusionOk="0">
                  <a:moveTo>
                    <a:pt x="1086" y="1"/>
                  </a:moveTo>
                  <a:cubicBezTo>
                    <a:pt x="496" y="1"/>
                    <a:pt x="0" y="497"/>
                    <a:pt x="31" y="1086"/>
                  </a:cubicBezTo>
                  <a:cubicBezTo>
                    <a:pt x="31" y="1645"/>
                    <a:pt x="496" y="2110"/>
                    <a:pt x="1086" y="2110"/>
                  </a:cubicBezTo>
                  <a:lnTo>
                    <a:pt x="1892" y="2110"/>
                  </a:lnTo>
                  <a:cubicBezTo>
                    <a:pt x="2358" y="2110"/>
                    <a:pt x="2730" y="2482"/>
                    <a:pt x="2730" y="2947"/>
                  </a:cubicBezTo>
                  <a:lnTo>
                    <a:pt x="2730" y="5274"/>
                  </a:lnTo>
                  <a:lnTo>
                    <a:pt x="4839" y="5274"/>
                  </a:lnTo>
                  <a:lnTo>
                    <a:pt x="4839" y="2947"/>
                  </a:lnTo>
                  <a:cubicBezTo>
                    <a:pt x="4839" y="2482"/>
                    <a:pt x="5211" y="2110"/>
                    <a:pt x="5677" y="2110"/>
                  </a:cubicBezTo>
                  <a:lnTo>
                    <a:pt x="7569" y="2110"/>
                  </a:lnTo>
                  <a:cubicBezTo>
                    <a:pt x="7817" y="2110"/>
                    <a:pt x="8003" y="1924"/>
                    <a:pt x="8003" y="1676"/>
                  </a:cubicBezTo>
                  <a:lnTo>
                    <a:pt x="8003" y="404"/>
                  </a:lnTo>
                  <a:cubicBezTo>
                    <a:pt x="8003" y="187"/>
                    <a:pt x="7817" y="1"/>
                    <a:pt x="7569" y="1"/>
                  </a:cubicBezTo>
                  <a:lnTo>
                    <a:pt x="6328" y="1"/>
                  </a:lnTo>
                  <a:lnTo>
                    <a:pt x="4002" y="311"/>
                  </a:lnTo>
                  <a:lnTo>
                    <a:pt x="1892" y="1"/>
                  </a:ln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3"/>
            <p:cNvSpPr/>
            <p:nvPr/>
          </p:nvSpPr>
          <p:spPr>
            <a:xfrm>
              <a:off x="8124212" y="2159586"/>
              <a:ext cx="67821" cy="57759"/>
            </a:xfrm>
            <a:custGeom>
              <a:avLst/>
              <a:gdLst/>
              <a:ahLst/>
              <a:cxnLst/>
              <a:rect l="l" t="t" r="r" b="b"/>
              <a:pathLst>
                <a:path w="2514" h="2141" extrusionOk="0">
                  <a:moveTo>
                    <a:pt x="1428" y="1"/>
                  </a:moveTo>
                  <a:cubicBezTo>
                    <a:pt x="1" y="1"/>
                    <a:pt x="1" y="2110"/>
                    <a:pt x="1428" y="2110"/>
                  </a:cubicBezTo>
                  <a:lnTo>
                    <a:pt x="2234" y="2110"/>
                  </a:lnTo>
                  <a:cubicBezTo>
                    <a:pt x="2327" y="2110"/>
                    <a:pt x="2420" y="2110"/>
                    <a:pt x="2513" y="2141"/>
                  </a:cubicBezTo>
                  <a:cubicBezTo>
                    <a:pt x="1428" y="1086"/>
                    <a:pt x="1862" y="280"/>
                    <a:pt x="2110"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a:off x="8156855" y="2262505"/>
              <a:ext cx="154015" cy="102137"/>
            </a:xfrm>
            <a:custGeom>
              <a:avLst/>
              <a:gdLst/>
              <a:ahLst/>
              <a:cxnLst/>
              <a:rect l="l" t="t" r="r" b="b"/>
              <a:pathLst>
                <a:path w="5709" h="3786" extrusionOk="0">
                  <a:moveTo>
                    <a:pt x="1272" y="1"/>
                  </a:moveTo>
                  <a:cubicBezTo>
                    <a:pt x="559" y="1"/>
                    <a:pt x="1" y="559"/>
                    <a:pt x="1" y="1242"/>
                  </a:cubicBezTo>
                  <a:lnTo>
                    <a:pt x="1" y="2545"/>
                  </a:lnTo>
                  <a:cubicBezTo>
                    <a:pt x="1" y="2607"/>
                    <a:pt x="1" y="2669"/>
                    <a:pt x="1" y="2762"/>
                  </a:cubicBezTo>
                  <a:cubicBezTo>
                    <a:pt x="125" y="3351"/>
                    <a:pt x="621" y="3785"/>
                    <a:pt x="1241" y="3785"/>
                  </a:cubicBezTo>
                  <a:lnTo>
                    <a:pt x="4436" y="3785"/>
                  </a:lnTo>
                  <a:cubicBezTo>
                    <a:pt x="5119" y="3785"/>
                    <a:pt x="5677" y="3227"/>
                    <a:pt x="5677" y="2545"/>
                  </a:cubicBezTo>
                  <a:lnTo>
                    <a:pt x="5677" y="1242"/>
                  </a:lnTo>
                  <a:lnTo>
                    <a:pt x="5708" y="1242"/>
                  </a:lnTo>
                  <a:cubicBezTo>
                    <a:pt x="5708" y="559"/>
                    <a:pt x="5150" y="1"/>
                    <a:pt x="4436"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3"/>
            <p:cNvSpPr/>
            <p:nvPr/>
          </p:nvSpPr>
          <p:spPr>
            <a:xfrm>
              <a:off x="8156855" y="2262505"/>
              <a:ext cx="106156" cy="75213"/>
            </a:xfrm>
            <a:custGeom>
              <a:avLst/>
              <a:gdLst/>
              <a:ahLst/>
              <a:cxnLst/>
              <a:rect l="l" t="t" r="r" b="b"/>
              <a:pathLst>
                <a:path w="3935" h="2788" extrusionOk="0">
                  <a:moveTo>
                    <a:pt x="1272" y="1"/>
                  </a:moveTo>
                  <a:cubicBezTo>
                    <a:pt x="559" y="1"/>
                    <a:pt x="1" y="559"/>
                    <a:pt x="1" y="1242"/>
                  </a:cubicBezTo>
                  <a:lnTo>
                    <a:pt x="1" y="2514"/>
                  </a:lnTo>
                  <a:cubicBezTo>
                    <a:pt x="1" y="2576"/>
                    <a:pt x="1" y="2669"/>
                    <a:pt x="1" y="2731"/>
                  </a:cubicBezTo>
                  <a:lnTo>
                    <a:pt x="32" y="2731"/>
                  </a:lnTo>
                  <a:cubicBezTo>
                    <a:pt x="555" y="2754"/>
                    <a:pt x="1340" y="2787"/>
                    <a:pt x="2020" y="2787"/>
                  </a:cubicBezTo>
                  <a:cubicBezTo>
                    <a:pt x="3111" y="2787"/>
                    <a:pt x="3934" y="2702"/>
                    <a:pt x="2978" y="2358"/>
                  </a:cubicBezTo>
                  <a:cubicBezTo>
                    <a:pt x="1024" y="1645"/>
                    <a:pt x="1893" y="1"/>
                    <a:pt x="1893"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3"/>
            <p:cNvSpPr/>
            <p:nvPr/>
          </p:nvSpPr>
          <p:spPr>
            <a:xfrm>
              <a:off x="8185316" y="2159586"/>
              <a:ext cx="118000" cy="22634"/>
            </a:xfrm>
            <a:custGeom>
              <a:avLst/>
              <a:gdLst/>
              <a:ahLst/>
              <a:cxnLst/>
              <a:rect l="l" t="t" r="r" b="b"/>
              <a:pathLst>
                <a:path w="4374" h="839" extrusionOk="0">
                  <a:moveTo>
                    <a:pt x="0" y="1"/>
                  </a:moveTo>
                  <a:cubicBezTo>
                    <a:pt x="0" y="63"/>
                    <a:pt x="0" y="125"/>
                    <a:pt x="31" y="187"/>
                  </a:cubicBezTo>
                  <a:cubicBezTo>
                    <a:pt x="155" y="559"/>
                    <a:pt x="497" y="838"/>
                    <a:pt x="900" y="838"/>
                  </a:cubicBezTo>
                  <a:lnTo>
                    <a:pt x="3536" y="838"/>
                  </a:lnTo>
                  <a:cubicBezTo>
                    <a:pt x="3909" y="838"/>
                    <a:pt x="4250" y="559"/>
                    <a:pt x="4343" y="187"/>
                  </a:cubicBezTo>
                  <a:cubicBezTo>
                    <a:pt x="4343" y="125"/>
                    <a:pt x="4374" y="63"/>
                    <a:pt x="4374"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3"/>
            <p:cNvSpPr/>
            <p:nvPr/>
          </p:nvSpPr>
          <p:spPr>
            <a:xfrm>
              <a:off x="8099959" y="2325281"/>
              <a:ext cx="272823" cy="210074"/>
            </a:xfrm>
            <a:custGeom>
              <a:avLst/>
              <a:gdLst/>
              <a:ahLst/>
              <a:cxnLst/>
              <a:rect l="l" t="t" r="r" b="b"/>
              <a:pathLst>
                <a:path w="10113" h="7787" extrusionOk="0">
                  <a:moveTo>
                    <a:pt x="2420" y="0"/>
                  </a:moveTo>
                  <a:cubicBezTo>
                    <a:pt x="2079" y="0"/>
                    <a:pt x="1737" y="124"/>
                    <a:pt x="1489" y="373"/>
                  </a:cubicBezTo>
                  <a:cubicBezTo>
                    <a:pt x="559" y="1396"/>
                    <a:pt x="31" y="2730"/>
                    <a:pt x="0" y="4095"/>
                  </a:cubicBezTo>
                  <a:cubicBezTo>
                    <a:pt x="0" y="5553"/>
                    <a:pt x="683" y="6918"/>
                    <a:pt x="1861" y="7786"/>
                  </a:cubicBezTo>
                  <a:lnTo>
                    <a:pt x="8220" y="7786"/>
                  </a:lnTo>
                  <a:cubicBezTo>
                    <a:pt x="9399" y="6918"/>
                    <a:pt x="10082" y="5553"/>
                    <a:pt x="10113" y="4095"/>
                  </a:cubicBezTo>
                  <a:cubicBezTo>
                    <a:pt x="10051" y="2730"/>
                    <a:pt x="9523" y="1396"/>
                    <a:pt x="8593" y="373"/>
                  </a:cubicBezTo>
                  <a:cubicBezTo>
                    <a:pt x="8345" y="124"/>
                    <a:pt x="8003" y="0"/>
                    <a:pt x="7662"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3"/>
            <p:cNvSpPr/>
            <p:nvPr/>
          </p:nvSpPr>
          <p:spPr>
            <a:xfrm>
              <a:off x="8094105" y="2324445"/>
              <a:ext cx="174086" cy="210910"/>
            </a:xfrm>
            <a:custGeom>
              <a:avLst/>
              <a:gdLst/>
              <a:ahLst/>
              <a:cxnLst/>
              <a:rect l="l" t="t" r="r" b="b"/>
              <a:pathLst>
                <a:path w="6453" h="7818" extrusionOk="0">
                  <a:moveTo>
                    <a:pt x="2637" y="0"/>
                  </a:moveTo>
                  <a:cubicBezTo>
                    <a:pt x="2265" y="0"/>
                    <a:pt x="1954" y="155"/>
                    <a:pt x="1706" y="404"/>
                  </a:cubicBezTo>
                  <a:cubicBezTo>
                    <a:pt x="776" y="1427"/>
                    <a:pt x="248" y="2730"/>
                    <a:pt x="217" y="4126"/>
                  </a:cubicBezTo>
                  <a:cubicBezTo>
                    <a:pt x="217" y="5584"/>
                    <a:pt x="900" y="6949"/>
                    <a:pt x="2078" y="7817"/>
                  </a:cubicBezTo>
                  <a:lnTo>
                    <a:pt x="6452" y="7817"/>
                  </a:lnTo>
                  <a:cubicBezTo>
                    <a:pt x="0" y="4405"/>
                    <a:pt x="4064" y="0"/>
                    <a:pt x="4064"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p:nvPr/>
          </p:nvSpPr>
          <p:spPr>
            <a:xfrm>
              <a:off x="8133438" y="2357924"/>
              <a:ext cx="205029" cy="143116"/>
            </a:xfrm>
            <a:custGeom>
              <a:avLst/>
              <a:gdLst/>
              <a:ahLst/>
              <a:cxnLst/>
              <a:rect l="l" t="t" r="r" b="b"/>
              <a:pathLst>
                <a:path w="7600" h="5305" extrusionOk="0">
                  <a:moveTo>
                    <a:pt x="1365" y="0"/>
                  </a:moveTo>
                  <a:cubicBezTo>
                    <a:pt x="1241" y="0"/>
                    <a:pt x="1117" y="62"/>
                    <a:pt x="1024" y="155"/>
                  </a:cubicBezTo>
                  <a:cubicBezTo>
                    <a:pt x="745" y="527"/>
                    <a:pt x="465" y="962"/>
                    <a:pt x="310" y="1396"/>
                  </a:cubicBezTo>
                  <a:cubicBezTo>
                    <a:pt x="93" y="1861"/>
                    <a:pt x="0" y="2358"/>
                    <a:pt x="0" y="2885"/>
                  </a:cubicBezTo>
                  <a:cubicBezTo>
                    <a:pt x="0" y="3722"/>
                    <a:pt x="341" y="4560"/>
                    <a:pt x="931" y="5180"/>
                  </a:cubicBezTo>
                  <a:cubicBezTo>
                    <a:pt x="1024" y="5242"/>
                    <a:pt x="1117" y="5304"/>
                    <a:pt x="1241" y="5304"/>
                  </a:cubicBezTo>
                  <a:lnTo>
                    <a:pt x="6359" y="5304"/>
                  </a:lnTo>
                  <a:cubicBezTo>
                    <a:pt x="6483" y="5304"/>
                    <a:pt x="6576" y="5242"/>
                    <a:pt x="6669" y="5180"/>
                  </a:cubicBezTo>
                  <a:cubicBezTo>
                    <a:pt x="7259" y="4560"/>
                    <a:pt x="7600" y="3722"/>
                    <a:pt x="7600" y="2885"/>
                  </a:cubicBezTo>
                  <a:cubicBezTo>
                    <a:pt x="7600" y="2358"/>
                    <a:pt x="7507" y="1861"/>
                    <a:pt x="7321" y="1396"/>
                  </a:cubicBezTo>
                  <a:cubicBezTo>
                    <a:pt x="7135" y="962"/>
                    <a:pt x="6886" y="527"/>
                    <a:pt x="6576" y="155"/>
                  </a:cubicBezTo>
                  <a:cubicBezTo>
                    <a:pt x="6483" y="62"/>
                    <a:pt x="6359" y="0"/>
                    <a:pt x="6235"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3"/>
            <p:cNvSpPr/>
            <p:nvPr/>
          </p:nvSpPr>
          <p:spPr>
            <a:xfrm>
              <a:off x="8133438" y="2357924"/>
              <a:ext cx="83684" cy="143116"/>
            </a:xfrm>
            <a:custGeom>
              <a:avLst/>
              <a:gdLst/>
              <a:ahLst/>
              <a:cxnLst/>
              <a:rect l="l" t="t" r="r" b="b"/>
              <a:pathLst>
                <a:path w="3102" h="5305" extrusionOk="0">
                  <a:moveTo>
                    <a:pt x="1365" y="0"/>
                  </a:moveTo>
                  <a:cubicBezTo>
                    <a:pt x="1241" y="0"/>
                    <a:pt x="1117" y="62"/>
                    <a:pt x="1055" y="155"/>
                  </a:cubicBezTo>
                  <a:cubicBezTo>
                    <a:pt x="745" y="527"/>
                    <a:pt x="496" y="962"/>
                    <a:pt x="310" y="1396"/>
                  </a:cubicBezTo>
                  <a:cubicBezTo>
                    <a:pt x="93" y="1861"/>
                    <a:pt x="0" y="2358"/>
                    <a:pt x="0" y="2854"/>
                  </a:cubicBezTo>
                  <a:cubicBezTo>
                    <a:pt x="0" y="3722"/>
                    <a:pt x="341" y="4560"/>
                    <a:pt x="931" y="5180"/>
                  </a:cubicBezTo>
                  <a:cubicBezTo>
                    <a:pt x="1024" y="5242"/>
                    <a:pt x="1117" y="5304"/>
                    <a:pt x="1241" y="5304"/>
                  </a:cubicBezTo>
                  <a:lnTo>
                    <a:pt x="3102" y="5304"/>
                  </a:lnTo>
                  <a:cubicBezTo>
                    <a:pt x="838" y="3319"/>
                    <a:pt x="1210" y="1272"/>
                    <a:pt x="1799"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3"/>
            <p:cNvSpPr/>
            <p:nvPr/>
          </p:nvSpPr>
          <p:spPr>
            <a:xfrm>
              <a:off x="8276527" y="2414766"/>
              <a:ext cx="43542" cy="37364"/>
            </a:xfrm>
            <a:custGeom>
              <a:avLst/>
              <a:gdLst/>
              <a:ahLst/>
              <a:cxnLst/>
              <a:rect l="l" t="t" r="r" b="b"/>
              <a:pathLst>
                <a:path w="1614" h="1385" extrusionOk="0">
                  <a:moveTo>
                    <a:pt x="751" y="0"/>
                  </a:moveTo>
                  <a:cubicBezTo>
                    <a:pt x="370" y="0"/>
                    <a:pt x="30" y="300"/>
                    <a:pt x="0" y="685"/>
                  </a:cubicBezTo>
                  <a:cubicBezTo>
                    <a:pt x="0" y="1106"/>
                    <a:pt x="349" y="1385"/>
                    <a:pt x="718" y="1385"/>
                  </a:cubicBezTo>
                  <a:cubicBezTo>
                    <a:pt x="865" y="1385"/>
                    <a:pt x="1015" y="1341"/>
                    <a:pt x="1148" y="1243"/>
                  </a:cubicBezTo>
                  <a:cubicBezTo>
                    <a:pt x="1613" y="871"/>
                    <a:pt x="1427" y="127"/>
                    <a:pt x="869" y="2"/>
                  </a:cubicBezTo>
                  <a:lnTo>
                    <a:pt x="807" y="2"/>
                  </a:lnTo>
                  <a:cubicBezTo>
                    <a:pt x="788" y="1"/>
                    <a:pt x="770"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3"/>
            <p:cNvSpPr/>
            <p:nvPr/>
          </p:nvSpPr>
          <p:spPr>
            <a:xfrm>
              <a:off x="8149328" y="2414604"/>
              <a:ext cx="43542" cy="37229"/>
            </a:xfrm>
            <a:custGeom>
              <a:avLst/>
              <a:gdLst/>
              <a:ahLst/>
              <a:cxnLst/>
              <a:rect l="l" t="t" r="r" b="b"/>
              <a:pathLst>
                <a:path w="1614" h="1380" extrusionOk="0">
                  <a:moveTo>
                    <a:pt x="759" y="1"/>
                  </a:moveTo>
                  <a:cubicBezTo>
                    <a:pt x="373" y="1"/>
                    <a:pt x="57" y="294"/>
                    <a:pt x="0" y="691"/>
                  </a:cubicBezTo>
                  <a:cubicBezTo>
                    <a:pt x="0" y="1104"/>
                    <a:pt x="336" y="1380"/>
                    <a:pt x="696" y="1380"/>
                  </a:cubicBezTo>
                  <a:cubicBezTo>
                    <a:pt x="850" y="1380"/>
                    <a:pt x="1009" y="1330"/>
                    <a:pt x="1148" y="1218"/>
                  </a:cubicBezTo>
                  <a:cubicBezTo>
                    <a:pt x="1613" y="877"/>
                    <a:pt x="1458" y="133"/>
                    <a:pt x="869" y="8"/>
                  </a:cubicBezTo>
                  <a:cubicBezTo>
                    <a:pt x="832" y="3"/>
                    <a:pt x="795" y="1"/>
                    <a:pt x="7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3"/>
            <p:cNvSpPr/>
            <p:nvPr/>
          </p:nvSpPr>
          <p:spPr>
            <a:xfrm>
              <a:off x="8181135" y="2400603"/>
              <a:ext cx="10899" cy="19262"/>
            </a:xfrm>
            <a:custGeom>
              <a:avLst/>
              <a:gdLst/>
              <a:ahLst/>
              <a:cxnLst/>
              <a:rect l="l" t="t" r="r" b="b"/>
              <a:pathLst>
                <a:path w="404" h="714" extrusionOk="0">
                  <a:moveTo>
                    <a:pt x="186" y="0"/>
                  </a:moveTo>
                  <a:cubicBezTo>
                    <a:pt x="62" y="0"/>
                    <a:pt x="0" y="93"/>
                    <a:pt x="0" y="217"/>
                  </a:cubicBezTo>
                  <a:lnTo>
                    <a:pt x="0" y="527"/>
                  </a:lnTo>
                  <a:cubicBezTo>
                    <a:pt x="0" y="621"/>
                    <a:pt x="93" y="714"/>
                    <a:pt x="186" y="714"/>
                  </a:cubicBezTo>
                  <a:cubicBezTo>
                    <a:pt x="310" y="714"/>
                    <a:pt x="403" y="652"/>
                    <a:pt x="403" y="527"/>
                  </a:cubicBezTo>
                  <a:lnTo>
                    <a:pt x="403" y="186"/>
                  </a:lnTo>
                  <a:cubicBezTo>
                    <a:pt x="403" y="93"/>
                    <a:pt x="310" y="0"/>
                    <a:pt x="18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3"/>
            <p:cNvSpPr/>
            <p:nvPr/>
          </p:nvSpPr>
          <p:spPr>
            <a:xfrm>
              <a:off x="8215072" y="2409343"/>
              <a:ext cx="39711" cy="17212"/>
            </a:xfrm>
            <a:custGeom>
              <a:avLst/>
              <a:gdLst/>
              <a:ahLst/>
              <a:cxnLst/>
              <a:rect l="l" t="t" r="r" b="b"/>
              <a:pathLst>
                <a:path w="1472" h="638" extrusionOk="0">
                  <a:moveTo>
                    <a:pt x="277" y="0"/>
                  </a:moveTo>
                  <a:cubicBezTo>
                    <a:pt x="135" y="0"/>
                    <a:pt x="0" y="190"/>
                    <a:pt x="138" y="328"/>
                  </a:cubicBezTo>
                  <a:cubicBezTo>
                    <a:pt x="293" y="514"/>
                    <a:pt x="510" y="638"/>
                    <a:pt x="758" y="638"/>
                  </a:cubicBezTo>
                  <a:cubicBezTo>
                    <a:pt x="1007" y="638"/>
                    <a:pt x="1224" y="514"/>
                    <a:pt x="1410" y="328"/>
                  </a:cubicBezTo>
                  <a:cubicBezTo>
                    <a:pt x="1472" y="265"/>
                    <a:pt x="1472" y="110"/>
                    <a:pt x="1379" y="48"/>
                  </a:cubicBezTo>
                  <a:cubicBezTo>
                    <a:pt x="1337" y="20"/>
                    <a:pt x="1289" y="5"/>
                    <a:pt x="1243" y="5"/>
                  </a:cubicBezTo>
                  <a:cubicBezTo>
                    <a:pt x="1187" y="5"/>
                    <a:pt x="1134" y="28"/>
                    <a:pt x="1100" y="79"/>
                  </a:cubicBezTo>
                  <a:cubicBezTo>
                    <a:pt x="1007" y="172"/>
                    <a:pt x="883" y="234"/>
                    <a:pt x="758" y="234"/>
                  </a:cubicBezTo>
                  <a:cubicBezTo>
                    <a:pt x="634" y="234"/>
                    <a:pt x="510" y="172"/>
                    <a:pt x="417" y="79"/>
                  </a:cubicBezTo>
                  <a:cubicBezTo>
                    <a:pt x="377" y="23"/>
                    <a:pt x="327" y="0"/>
                    <a:pt x="27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3"/>
            <p:cNvSpPr/>
            <p:nvPr/>
          </p:nvSpPr>
          <p:spPr>
            <a:xfrm>
              <a:off x="8271078" y="2398282"/>
              <a:ext cx="33074" cy="21582"/>
            </a:xfrm>
            <a:custGeom>
              <a:avLst/>
              <a:gdLst/>
              <a:ahLst/>
              <a:cxnLst/>
              <a:rect l="l" t="t" r="r" b="b"/>
              <a:pathLst>
                <a:path w="1226" h="800" extrusionOk="0">
                  <a:moveTo>
                    <a:pt x="621" y="1"/>
                  </a:moveTo>
                  <a:cubicBezTo>
                    <a:pt x="319" y="1"/>
                    <a:pt x="16" y="195"/>
                    <a:pt x="16" y="582"/>
                  </a:cubicBezTo>
                  <a:cubicBezTo>
                    <a:pt x="1" y="707"/>
                    <a:pt x="117" y="769"/>
                    <a:pt x="233" y="769"/>
                  </a:cubicBezTo>
                  <a:cubicBezTo>
                    <a:pt x="350" y="769"/>
                    <a:pt x="466" y="707"/>
                    <a:pt x="451" y="582"/>
                  </a:cubicBezTo>
                  <a:cubicBezTo>
                    <a:pt x="424" y="502"/>
                    <a:pt x="490" y="421"/>
                    <a:pt x="589" y="421"/>
                  </a:cubicBezTo>
                  <a:cubicBezTo>
                    <a:pt x="604" y="421"/>
                    <a:pt x="620" y="423"/>
                    <a:pt x="637" y="427"/>
                  </a:cubicBezTo>
                  <a:cubicBezTo>
                    <a:pt x="649" y="423"/>
                    <a:pt x="661" y="421"/>
                    <a:pt x="673" y="421"/>
                  </a:cubicBezTo>
                  <a:cubicBezTo>
                    <a:pt x="753" y="421"/>
                    <a:pt x="823" y="506"/>
                    <a:pt x="823" y="613"/>
                  </a:cubicBezTo>
                  <a:cubicBezTo>
                    <a:pt x="823" y="707"/>
                    <a:pt x="885" y="800"/>
                    <a:pt x="1009" y="800"/>
                  </a:cubicBezTo>
                  <a:cubicBezTo>
                    <a:pt x="1133" y="800"/>
                    <a:pt x="1226" y="707"/>
                    <a:pt x="1226" y="582"/>
                  </a:cubicBezTo>
                  <a:cubicBezTo>
                    <a:pt x="1226" y="195"/>
                    <a:pt x="924" y="1"/>
                    <a:pt x="621"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4"/>
          <p:cNvSpPr/>
          <p:nvPr/>
        </p:nvSpPr>
        <p:spPr>
          <a:xfrm>
            <a:off x="5849999" y="1736025"/>
            <a:ext cx="1628939" cy="157754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1748183" y="2016538"/>
            <a:ext cx="923921" cy="98072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txBox="1">
            <a:spLocks noGrp="1"/>
          </p:cNvSpPr>
          <p:nvPr>
            <p:ph type="subTitle" idx="1"/>
          </p:nvPr>
        </p:nvSpPr>
        <p:spPr>
          <a:xfrm>
            <a:off x="319335" y="3440952"/>
            <a:ext cx="38280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自給自足</a:t>
            </a:r>
            <a:endParaRPr b="1" dirty="0"/>
          </a:p>
        </p:txBody>
      </p:sp>
      <p:sp>
        <p:nvSpPr>
          <p:cNvPr id="440" name="Google Shape;440;p44"/>
          <p:cNvSpPr txBox="1">
            <a:spLocks noGrp="1"/>
          </p:cNvSpPr>
          <p:nvPr>
            <p:ph type="subTitle" idx="2"/>
          </p:nvPr>
        </p:nvSpPr>
        <p:spPr>
          <a:xfrm>
            <a:off x="3289957" y="3333925"/>
            <a:ext cx="6748800" cy="8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輸入</a:t>
            </a:r>
            <a:endParaRPr b="1" dirty="0"/>
          </a:p>
        </p:txBody>
      </p:sp>
      <p:sp>
        <p:nvSpPr>
          <p:cNvPr id="441" name="Google Shape;441;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日本の水輸入の現状</a:t>
            </a:r>
            <a:endParaRPr b="1" dirty="0"/>
          </a:p>
        </p:txBody>
      </p:sp>
      <p:grpSp>
        <p:nvGrpSpPr>
          <p:cNvPr id="442" name="Google Shape;442;p44"/>
          <p:cNvGrpSpPr/>
          <p:nvPr/>
        </p:nvGrpSpPr>
        <p:grpSpPr>
          <a:xfrm>
            <a:off x="1995789" y="2209224"/>
            <a:ext cx="429306" cy="594806"/>
            <a:chOff x="8094105" y="2159586"/>
            <a:chExt cx="290386" cy="375770"/>
          </a:xfrm>
        </p:grpSpPr>
        <p:sp>
          <p:nvSpPr>
            <p:cNvPr id="443" name="Google Shape;443;p44"/>
            <p:cNvSpPr/>
            <p:nvPr/>
          </p:nvSpPr>
          <p:spPr>
            <a:xfrm>
              <a:off x="8344295" y="2170457"/>
              <a:ext cx="40196" cy="35179"/>
            </a:xfrm>
            <a:custGeom>
              <a:avLst/>
              <a:gdLst/>
              <a:ahLst/>
              <a:cxnLst/>
              <a:rect l="l" t="t" r="r" b="b"/>
              <a:pathLst>
                <a:path w="1490" h="1304" extrusionOk="0">
                  <a:moveTo>
                    <a:pt x="1" y="1"/>
                  </a:moveTo>
                  <a:lnTo>
                    <a:pt x="1" y="1304"/>
                  </a:lnTo>
                  <a:lnTo>
                    <a:pt x="1118" y="1149"/>
                  </a:lnTo>
                  <a:cubicBezTo>
                    <a:pt x="1335" y="1118"/>
                    <a:pt x="1490" y="931"/>
                    <a:pt x="1490" y="714"/>
                  </a:cubicBezTo>
                  <a:lnTo>
                    <a:pt x="1490" y="590"/>
                  </a:lnTo>
                  <a:cubicBezTo>
                    <a:pt x="1490" y="373"/>
                    <a:pt x="1335" y="187"/>
                    <a:pt x="1118" y="187"/>
                  </a:cubicBezTo>
                  <a:lnTo>
                    <a:pt x="1" y="1"/>
                  </a:lnTo>
                  <a:close/>
                </a:path>
              </a:pathLst>
            </a:custGeom>
            <a:solidFill>
              <a:srgbClr val="76D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p:cNvSpPr/>
            <p:nvPr/>
          </p:nvSpPr>
          <p:spPr>
            <a:xfrm>
              <a:off x="8290744" y="2194737"/>
              <a:ext cx="63802" cy="77803"/>
            </a:xfrm>
            <a:custGeom>
              <a:avLst/>
              <a:gdLst/>
              <a:ahLst/>
              <a:cxnLst/>
              <a:rect l="l" t="t" r="r" b="b"/>
              <a:pathLst>
                <a:path w="2365" h="2884" extrusionOk="0">
                  <a:moveTo>
                    <a:pt x="590" y="0"/>
                  </a:moveTo>
                  <a:cubicBezTo>
                    <a:pt x="528" y="0"/>
                    <a:pt x="435" y="31"/>
                    <a:pt x="342" y="62"/>
                  </a:cubicBezTo>
                  <a:cubicBezTo>
                    <a:pt x="94" y="218"/>
                    <a:pt x="1" y="528"/>
                    <a:pt x="156" y="807"/>
                  </a:cubicBezTo>
                  <a:lnTo>
                    <a:pt x="1210" y="2606"/>
                  </a:lnTo>
                  <a:cubicBezTo>
                    <a:pt x="1318" y="2802"/>
                    <a:pt x="1485" y="2884"/>
                    <a:pt x="1651" y="2884"/>
                  </a:cubicBezTo>
                  <a:cubicBezTo>
                    <a:pt x="2010" y="2884"/>
                    <a:pt x="2365" y="2503"/>
                    <a:pt x="2110" y="2079"/>
                  </a:cubicBezTo>
                  <a:lnTo>
                    <a:pt x="1055" y="280"/>
                  </a:lnTo>
                  <a:cubicBezTo>
                    <a:pt x="962" y="93"/>
                    <a:pt x="807" y="0"/>
                    <a:pt x="590"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4"/>
            <p:cNvSpPr/>
            <p:nvPr/>
          </p:nvSpPr>
          <p:spPr>
            <a:xfrm>
              <a:off x="8133438" y="2159586"/>
              <a:ext cx="215928" cy="142279"/>
            </a:xfrm>
            <a:custGeom>
              <a:avLst/>
              <a:gdLst/>
              <a:ahLst/>
              <a:cxnLst/>
              <a:rect l="l" t="t" r="r" b="b"/>
              <a:pathLst>
                <a:path w="8004" h="5274" extrusionOk="0">
                  <a:moveTo>
                    <a:pt x="1086" y="1"/>
                  </a:moveTo>
                  <a:cubicBezTo>
                    <a:pt x="496" y="1"/>
                    <a:pt x="0" y="497"/>
                    <a:pt x="31" y="1086"/>
                  </a:cubicBezTo>
                  <a:cubicBezTo>
                    <a:pt x="31" y="1645"/>
                    <a:pt x="496" y="2110"/>
                    <a:pt x="1086" y="2110"/>
                  </a:cubicBezTo>
                  <a:lnTo>
                    <a:pt x="1892" y="2110"/>
                  </a:lnTo>
                  <a:cubicBezTo>
                    <a:pt x="2358" y="2110"/>
                    <a:pt x="2730" y="2482"/>
                    <a:pt x="2730" y="2947"/>
                  </a:cubicBezTo>
                  <a:lnTo>
                    <a:pt x="2730" y="5274"/>
                  </a:lnTo>
                  <a:lnTo>
                    <a:pt x="4839" y="5274"/>
                  </a:lnTo>
                  <a:lnTo>
                    <a:pt x="4839" y="2947"/>
                  </a:lnTo>
                  <a:cubicBezTo>
                    <a:pt x="4839" y="2482"/>
                    <a:pt x="5211" y="2110"/>
                    <a:pt x="5677" y="2110"/>
                  </a:cubicBezTo>
                  <a:lnTo>
                    <a:pt x="7569" y="2110"/>
                  </a:lnTo>
                  <a:cubicBezTo>
                    <a:pt x="7817" y="2110"/>
                    <a:pt x="8003" y="1924"/>
                    <a:pt x="8003" y="1676"/>
                  </a:cubicBezTo>
                  <a:lnTo>
                    <a:pt x="8003" y="404"/>
                  </a:lnTo>
                  <a:cubicBezTo>
                    <a:pt x="8003" y="187"/>
                    <a:pt x="7817" y="1"/>
                    <a:pt x="7569" y="1"/>
                  </a:cubicBezTo>
                  <a:lnTo>
                    <a:pt x="6328" y="1"/>
                  </a:lnTo>
                  <a:lnTo>
                    <a:pt x="4002" y="311"/>
                  </a:lnTo>
                  <a:lnTo>
                    <a:pt x="1892" y="1"/>
                  </a:ln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8124212" y="2159586"/>
              <a:ext cx="67821" cy="57759"/>
            </a:xfrm>
            <a:custGeom>
              <a:avLst/>
              <a:gdLst/>
              <a:ahLst/>
              <a:cxnLst/>
              <a:rect l="l" t="t" r="r" b="b"/>
              <a:pathLst>
                <a:path w="2514" h="2141" extrusionOk="0">
                  <a:moveTo>
                    <a:pt x="1428" y="1"/>
                  </a:moveTo>
                  <a:cubicBezTo>
                    <a:pt x="1" y="1"/>
                    <a:pt x="1" y="2110"/>
                    <a:pt x="1428" y="2110"/>
                  </a:cubicBezTo>
                  <a:lnTo>
                    <a:pt x="2234" y="2110"/>
                  </a:lnTo>
                  <a:cubicBezTo>
                    <a:pt x="2327" y="2110"/>
                    <a:pt x="2420" y="2110"/>
                    <a:pt x="2513" y="2141"/>
                  </a:cubicBezTo>
                  <a:cubicBezTo>
                    <a:pt x="1428" y="1086"/>
                    <a:pt x="1862" y="280"/>
                    <a:pt x="2110"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8156855" y="2262505"/>
              <a:ext cx="154015" cy="102137"/>
            </a:xfrm>
            <a:custGeom>
              <a:avLst/>
              <a:gdLst/>
              <a:ahLst/>
              <a:cxnLst/>
              <a:rect l="l" t="t" r="r" b="b"/>
              <a:pathLst>
                <a:path w="5709" h="3786" extrusionOk="0">
                  <a:moveTo>
                    <a:pt x="1272" y="1"/>
                  </a:moveTo>
                  <a:cubicBezTo>
                    <a:pt x="559" y="1"/>
                    <a:pt x="1" y="559"/>
                    <a:pt x="1" y="1242"/>
                  </a:cubicBezTo>
                  <a:lnTo>
                    <a:pt x="1" y="2545"/>
                  </a:lnTo>
                  <a:cubicBezTo>
                    <a:pt x="1" y="2607"/>
                    <a:pt x="1" y="2669"/>
                    <a:pt x="1" y="2762"/>
                  </a:cubicBezTo>
                  <a:cubicBezTo>
                    <a:pt x="125" y="3351"/>
                    <a:pt x="621" y="3785"/>
                    <a:pt x="1241" y="3785"/>
                  </a:cubicBezTo>
                  <a:lnTo>
                    <a:pt x="4436" y="3785"/>
                  </a:lnTo>
                  <a:cubicBezTo>
                    <a:pt x="5119" y="3785"/>
                    <a:pt x="5677" y="3227"/>
                    <a:pt x="5677" y="2545"/>
                  </a:cubicBezTo>
                  <a:lnTo>
                    <a:pt x="5677" y="1242"/>
                  </a:lnTo>
                  <a:lnTo>
                    <a:pt x="5708" y="1242"/>
                  </a:lnTo>
                  <a:cubicBezTo>
                    <a:pt x="5708" y="559"/>
                    <a:pt x="5150" y="1"/>
                    <a:pt x="4436"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4"/>
            <p:cNvSpPr/>
            <p:nvPr/>
          </p:nvSpPr>
          <p:spPr>
            <a:xfrm>
              <a:off x="8156855" y="2262505"/>
              <a:ext cx="106156" cy="75213"/>
            </a:xfrm>
            <a:custGeom>
              <a:avLst/>
              <a:gdLst/>
              <a:ahLst/>
              <a:cxnLst/>
              <a:rect l="l" t="t" r="r" b="b"/>
              <a:pathLst>
                <a:path w="3935" h="2788" extrusionOk="0">
                  <a:moveTo>
                    <a:pt x="1272" y="1"/>
                  </a:moveTo>
                  <a:cubicBezTo>
                    <a:pt x="559" y="1"/>
                    <a:pt x="1" y="559"/>
                    <a:pt x="1" y="1242"/>
                  </a:cubicBezTo>
                  <a:lnTo>
                    <a:pt x="1" y="2514"/>
                  </a:lnTo>
                  <a:cubicBezTo>
                    <a:pt x="1" y="2576"/>
                    <a:pt x="1" y="2669"/>
                    <a:pt x="1" y="2731"/>
                  </a:cubicBezTo>
                  <a:lnTo>
                    <a:pt x="32" y="2731"/>
                  </a:lnTo>
                  <a:cubicBezTo>
                    <a:pt x="555" y="2754"/>
                    <a:pt x="1340" y="2787"/>
                    <a:pt x="2020" y="2787"/>
                  </a:cubicBezTo>
                  <a:cubicBezTo>
                    <a:pt x="3111" y="2787"/>
                    <a:pt x="3934" y="2702"/>
                    <a:pt x="2978" y="2358"/>
                  </a:cubicBezTo>
                  <a:cubicBezTo>
                    <a:pt x="1024" y="1645"/>
                    <a:pt x="1893" y="1"/>
                    <a:pt x="1893"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4"/>
            <p:cNvSpPr/>
            <p:nvPr/>
          </p:nvSpPr>
          <p:spPr>
            <a:xfrm>
              <a:off x="8185316" y="2159586"/>
              <a:ext cx="118000" cy="22634"/>
            </a:xfrm>
            <a:custGeom>
              <a:avLst/>
              <a:gdLst/>
              <a:ahLst/>
              <a:cxnLst/>
              <a:rect l="l" t="t" r="r" b="b"/>
              <a:pathLst>
                <a:path w="4374" h="839" extrusionOk="0">
                  <a:moveTo>
                    <a:pt x="0" y="1"/>
                  </a:moveTo>
                  <a:cubicBezTo>
                    <a:pt x="0" y="63"/>
                    <a:pt x="0" y="125"/>
                    <a:pt x="31" y="187"/>
                  </a:cubicBezTo>
                  <a:cubicBezTo>
                    <a:pt x="155" y="559"/>
                    <a:pt x="497" y="838"/>
                    <a:pt x="900" y="838"/>
                  </a:cubicBezTo>
                  <a:lnTo>
                    <a:pt x="3536" y="838"/>
                  </a:lnTo>
                  <a:cubicBezTo>
                    <a:pt x="3909" y="838"/>
                    <a:pt x="4250" y="559"/>
                    <a:pt x="4343" y="187"/>
                  </a:cubicBezTo>
                  <a:cubicBezTo>
                    <a:pt x="4343" y="125"/>
                    <a:pt x="4374" y="63"/>
                    <a:pt x="4374"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4"/>
            <p:cNvSpPr/>
            <p:nvPr/>
          </p:nvSpPr>
          <p:spPr>
            <a:xfrm>
              <a:off x="8099959" y="2325281"/>
              <a:ext cx="272823" cy="210074"/>
            </a:xfrm>
            <a:custGeom>
              <a:avLst/>
              <a:gdLst/>
              <a:ahLst/>
              <a:cxnLst/>
              <a:rect l="l" t="t" r="r" b="b"/>
              <a:pathLst>
                <a:path w="10113" h="7787" extrusionOk="0">
                  <a:moveTo>
                    <a:pt x="2420" y="0"/>
                  </a:moveTo>
                  <a:cubicBezTo>
                    <a:pt x="2079" y="0"/>
                    <a:pt x="1737" y="124"/>
                    <a:pt x="1489" y="373"/>
                  </a:cubicBezTo>
                  <a:cubicBezTo>
                    <a:pt x="559" y="1396"/>
                    <a:pt x="31" y="2730"/>
                    <a:pt x="0" y="4095"/>
                  </a:cubicBezTo>
                  <a:cubicBezTo>
                    <a:pt x="0" y="5553"/>
                    <a:pt x="683" y="6918"/>
                    <a:pt x="1861" y="7786"/>
                  </a:cubicBezTo>
                  <a:lnTo>
                    <a:pt x="8220" y="7786"/>
                  </a:lnTo>
                  <a:cubicBezTo>
                    <a:pt x="9399" y="6918"/>
                    <a:pt x="10082" y="5553"/>
                    <a:pt x="10113" y="4095"/>
                  </a:cubicBezTo>
                  <a:cubicBezTo>
                    <a:pt x="10051" y="2730"/>
                    <a:pt x="9523" y="1396"/>
                    <a:pt x="8593" y="373"/>
                  </a:cubicBezTo>
                  <a:cubicBezTo>
                    <a:pt x="8345" y="124"/>
                    <a:pt x="8003" y="0"/>
                    <a:pt x="7662"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4"/>
            <p:cNvSpPr/>
            <p:nvPr/>
          </p:nvSpPr>
          <p:spPr>
            <a:xfrm>
              <a:off x="8094105" y="2324445"/>
              <a:ext cx="174086" cy="210910"/>
            </a:xfrm>
            <a:custGeom>
              <a:avLst/>
              <a:gdLst/>
              <a:ahLst/>
              <a:cxnLst/>
              <a:rect l="l" t="t" r="r" b="b"/>
              <a:pathLst>
                <a:path w="6453" h="7818" extrusionOk="0">
                  <a:moveTo>
                    <a:pt x="2637" y="0"/>
                  </a:moveTo>
                  <a:cubicBezTo>
                    <a:pt x="2265" y="0"/>
                    <a:pt x="1954" y="155"/>
                    <a:pt x="1706" y="404"/>
                  </a:cubicBezTo>
                  <a:cubicBezTo>
                    <a:pt x="776" y="1427"/>
                    <a:pt x="248" y="2730"/>
                    <a:pt x="217" y="4126"/>
                  </a:cubicBezTo>
                  <a:cubicBezTo>
                    <a:pt x="217" y="5584"/>
                    <a:pt x="900" y="6949"/>
                    <a:pt x="2078" y="7817"/>
                  </a:cubicBezTo>
                  <a:lnTo>
                    <a:pt x="6452" y="7817"/>
                  </a:lnTo>
                  <a:cubicBezTo>
                    <a:pt x="0" y="4405"/>
                    <a:pt x="4064" y="0"/>
                    <a:pt x="4064"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4"/>
            <p:cNvSpPr/>
            <p:nvPr/>
          </p:nvSpPr>
          <p:spPr>
            <a:xfrm>
              <a:off x="8133438" y="2357924"/>
              <a:ext cx="205029" cy="143116"/>
            </a:xfrm>
            <a:custGeom>
              <a:avLst/>
              <a:gdLst/>
              <a:ahLst/>
              <a:cxnLst/>
              <a:rect l="l" t="t" r="r" b="b"/>
              <a:pathLst>
                <a:path w="7600" h="5305" extrusionOk="0">
                  <a:moveTo>
                    <a:pt x="1365" y="0"/>
                  </a:moveTo>
                  <a:cubicBezTo>
                    <a:pt x="1241" y="0"/>
                    <a:pt x="1117" y="62"/>
                    <a:pt x="1024" y="155"/>
                  </a:cubicBezTo>
                  <a:cubicBezTo>
                    <a:pt x="745" y="527"/>
                    <a:pt x="465" y="962"/>
                    <a:pt x="310" y="1396"/>
                  </a:cubicBezTo>
                  <a:cubicBezTo>
                    <a:pt x="93" y="1861"/>
                    <a:pt x="0" y="2358"/>
                    <a:pt x="0" y="2885"/>
                  </a:cubicBezTo>
                  <a:cubicBezTo>
                    <a:pt x="0" y="3722"/>
                    <a:pt x="341" y="4560"/>
                    <a:pt x="931" y="5180"/>
                  </a:cubicBezTo>
                  <a:cubicBezTo>
                    <a:pt x="1024" y="5242"/>
                    <a:pt x="1117" y="5304"/>
                    <a:pt x="1241" y="5304"/>
                  </a:cubicBezTo>
                  <a:lnTo>
                    <a:pt x="6359" y="5304"/>
                  </a:lnTo>
                  <a:cubicBezTo>
                    <a:pt x="6483" y="5304"/>
                    <a:pt x="6576" y="5242"/>
                    <a:pt x="6669" y="5180"/>
                  </a:cubicBezTo>
                  <a:cubicBezTo>
                    <a:pt x="7259" y="4560"/>
                    <a:pt x="7600" y="3722"/>
                    <a:pt x="7600" y="2885"/>
                  </a:cubicBezTo>
                  <a:cubicBezTo>
                    <a:pt x="7600" y="2358"/>
                    <a:pt x="7507" y="1861"/>
                    <a:pt x="7321" y="1396"/>
                  </a:cubicBezTo>
                  <a:cubicBezTo>
                    <a:pt x="7135" y="962"/>
                    <a:pt x="6886" y="527"/>
                    <a:pt x="6576" y="155"/>
                  </a:cubicBezTo>
                  <a:cubicBezTo>
                    <a:pt x="6483" y="62"/>
                    <a:pt x="6359" y="0"/>
                    <a:pt x="6235"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4"/>
            <p:cNvSpPr/>
            <p:nvPr/>
          </p:nvSpPr>
          <p:spPr>
            <a:xfrm>
              <a:off x="8133438" y="2357924"/>
              <a:ext cx="83684" cy="143116"/>
            </a:xfrm>
            <a:custGeom>
              <a:avLst/>
              <a:gdLst/>
              <a:ahLst/>
              <a:cxnLst/>
              <a:rect l="l" t="t" r="r" b="b"/>
              <a:pathLst>
                <a:path w="3102" h="5305" extrusionOk="0">
                  <a:moveTo>
                    <a:pt x="1365" y="0"/>
                  </a:moveTo>
                  <a:cubicBezTo>
                    <a:pt x="1241" y="0"/>
                    <a:pt x="1117" y="62"/>
                    <a:pt x="1055" y="155"/>
                  </a:cubicBezTo>
                  <a:cubicBezTo>
                    <a:pt x="745" y="527"/>
                    <a:pt x="496" y="962"/>
                    <a:pt x="310" y="1396"/>
                  </a:cubicBezTo>
                  <a:cubicBezTo>
                    <a:pt x="93" y="1861"/>
                    <a:pt x="0" y="2358"/>
                    <a:pt x="0" y="2854"/>
                  </a:cubicBezTo>
                  <a:cubicBezTo>
                    <a:pt x="0" y="3722"/>
                    <a:pt x="341" y="4560"/>
                    <a:pt x="931" y="5180"/>
                  </a:cubicBezTo>
                  <a:cubicBezTo>
                    <a:pt x="1024" y="5242"/>
                    <a:pt x="1117" y="5304"/>
                    <a:pt x="1241" y="5304"/>
                  </a:cubicBezTo>
                  <a:lnTo>
                    <a:pt x="3102" y="5304"/>
                  </a:lnTo>
                  <a:cubicBezTo>
                    <a:pt x="838" y="3319"/>
                    <a:pt x="1210" y="1272"/>
                    <a:pt x="1799"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4"/>
            <p:cNvSpPr/>
            <p:nvPr/>
          </p:nvSpPr>
          <p:spPr>
            <a:xfrm>
              <a:off x="8276527" y="2414766"/>
              <a:ext cx="43542" cy="37364"/>
            </a:xfrm>
            <a:custGeom>
              <a:avLst/>
              <a:gdLst/>
              <a:ahLst/>
              <a:cxnLst/>
              <a:rect l="l" t="t" r="r" b="b"/>
              <a:pathLst>
                <a:path w="1614" h="1385" extrusionOk="0">
                  <a:moveTo>
                    <a:pt x="751" y="0"/>
                  </a:moveTo>
                  <a:cubicBezTo>
                    <a:pt x="370" y="0"/>
                    <a:pt x="30" y="300"/>
                    <a:pt x="0" y="685"/>
                  </a:cubicBezTo>
                  <a:cubicBezTo>
                    <a:pt x="0" y="1106"/>
                    <a:pt x="349" y="1385"/>
                    <a:pt x="718" y="1385"/>
                  </a:cubicBezTo>
                  <a:cubicBezTo>
                    <a:pt x="865" y="1385"/>
                    <a:pt x="1015" y="1341"/>
                    <a:pt x="1148" y="1243"/>
                  </a:cubicBezTo>
                  <a:cubicBezTo>
                    <a:pt x="1613" y="871"/>
                    <a:pt x="1427" y="127"/>
                    <a:pt x="869" y="2"/>
                  </a:cubicBezTo>
                  <a:lnTo>
                    <a:pt x="807" y="2"/>
                  </a:lnTo>
                  <a:cubicBezTo>
                    <a:pt x="788" y="1"/>
                    <a:pt x="770"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4"/>
            <p:cNvSpPr/>
            <p:nvPr/>
          </p:nvSpPr>
          <p:spPr>
            <a:xfrm>
              <a:off x="8149328" y="2414604"/>
              <a:ext cx="43542" cy="37229"/>
            </a:xfrm>
            <a:custGeom>
              <a:avLst/>
              <a:gdLst/>
              <a:ahLst/>
              <a:cxnLst/>
              <a:rect l="l" t="t" r="r" b="b"/>
              <a:pathLst>
                <a:path w="1614" h="1380" extrusionOk="0">
                  <a:moveTo>
                    <a:pt x="759" y="1"/>
                  </a:moveTo>
                  <a:cubicBezTo>
                    <a:pt x="373" y="1"/>
                    <a:pt x="57" y="294"/>
                    <a:pt x="0" y="691"/>
                  </a:cubicBezTo>
                  <a:cubicBezTo>
                    <a:pt x="0" y="1104"/>
                    <a:pt x="336" y="1380"/>
                    <a:pt x="696" y="1380"/>
                  </a:cubicBezTo>
                  <a:cubicBezTo>
                    <a:pt x="850" y="1380"/>
                    <a:pt x="1009" y="1330"/>
                    <a:pt x="1148" y="1218"/>
                  </a:cubicBezTo>
                  <a:cubicBezTo>
                    <a:pt x="1613" y="877"/>
                    <a:pt x="1458" y="133"/>
                    <a:pt x="869" y="8"/>
                  </a:cubicBezTo>
                  <a:cubicBezTo>
                    <a:pt x="832" y="3"/>
                    <a:pt x="795" y="1"/>
                    <a:pt x="7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4"/>
            <p:cNvSpPr/>
            <p:nvPr/>
          </p:nvSpPr>
          <p:spPr>
            <a:xfrm>
              <a:off x="8181135" y="2400603"/>
              <a:ext cx="10899" cy="19262"/>
            </a:xfrm>
            <a:custGeom>
              <a:avLst/>
              <a:gdLst/>
              <a:ahLst/>
              <a:cxnLst/>
              <a:rect l="l" t="t" r="r" b="b"/>
              <a:pathLst>
                <a:path w="404" h="714" extrusionOk="0">
                  <a:moveTo>
                    <a:pt x="186" y="0"/>
                  </a:moveTo>
                  <a:cubicBezTo>
                    <a:pt x="62" y="0"/>
                    <a:pt x="0" y="93"/>
                    <a:pt x="0" y="217"/>
                  </a:cubicBezTo>
                  <a:lnTo>
                    <a:pt x="0" y="527"/>
                  </a:lnTo>
                  <a:cubicBezTo>
                    <a:pt x="0" y="621"/>
                    <a:pt x="93" y="714"/>
                    <a:pt x="186" y="714"/>
                  </a:cubicBezTo>
                  <a:cubicBezTo>
                    <a:pt x="310" y="714"/>
                    <a:pt x="403" y="652"/>
                    <a:pt x="403" y="527"/>
                  </a:cubicBezTo>
                  <a:lnTo>
                    <a:pt x="403" y="186"/>
                  </a:lnTo>
                  <a:cubicBezTo>
                    <a:pt x="403" y="93"/>
                    <a:pt x="310" y="0"/>
                    <a:pt x="18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4"/>
            <p:cNvSpPr/>
            <p:nvPr/>
          </p:nvSpPr>
          <p:spPr>
            <a:xfrm>
              <a:off x="8215072" y="2409343"/>
              <a:ext cx="39711" cy="17212"/>
            </a:xfrm>
            <a:custGeom>
              <a:avLst/>
              <a:gdLst/>
              <a:ahLst/>
              <a:cxnLst/>
              <a:rect l="l" t="t" r="r" b="b"/>
              <a:pathLst>
                <a:path w="1472" h="638" extrusionOk="0">
                  <a:moveTo>
                    <a:pt x="277" y="0"/>
                  </a:moveTo>
                  <a:cubicBezTo>
                    <a:pt x="135" y="0"/>
                    <a:pt x="0" y="190"/>
                    <a:pt x="138" y="328"/>
                  </a:cubicBezTo>
                  <a:cubicBezTo>
                    <a:pt x="293" y="514"/>
                    <a:pt x="510" y="638"/>
                    <a:pt x="758" y="638"/>
                  </a:cubicBezTo>
                  <a:cubicBezTo>
                    <a:pt x="1007" y="638"/>
                    <a:pt x="1224" y="514"/>
                    <a:pt x="1410" y="328"/>
                  </a:cubicBezTo>
                  <a:cubicBezTo>
                    <a:pt x="1472" y="265"/>
                    <a:pt x="1472" y="110"/>
                    <a:pt x="1379" y="48"/>
                  </a:cubicBezTo>
                  <a:cubicBezTo>
                    <a:pt x="1337" y="20"/>
                    <a:pt x="1289" y="5"/>
                    <a:pt x="1243" y="5"/>
                  </a:cubicBezTo>
                  <a:cubicBezTo>
                    <a:pt x="1187" y="5"/>
                    <a:pt x="1134" y="28"/>
                    <a:pt x="1100" y="79"/>
                  </a:cubicBezTo>
                  <a:cubicBezTo>
                    <a:pt x="1007" y="172"/>
                    <a:pt x="883" y="234"/>
                    <a:pt x="758" y="234"/>
                  </a:cubicBezTo>
                  <a:cubicBezTo>
                    <a:pt x="634" y="234"/>
                    <a:pt x="510" y="172"/>
                    <a:pt x="417" y="79"/>
                  </a:cubicBezTo>
                  <a:cubicBezTo>
                    <a:pt x="377" y="23"/>
                    <a:pt x="327" y="0"/>
                    <a:pt x="27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4"/>
            <p:cNvSpPr/>
            <p:nvPr/>
          </p:nvSpPr>
          <p:spPr>
            <a:xfrm>
              <a:off x="8271078" y="2398282"/>
              <a:ext cx="33074" cy="21582"/>
            </a:xfrm>
            <a:custGeom>
              <a:avLst/>
              <a:gdLst/>
              <a:ahLst/>
              <a:cxnLst/>
              <a:rect l="l" t="t" r="r" b="b"/>
              <a:pathLst>
                <a:path w="1226" h="800" extrusionOk="0">
                  <a:moveTo>
                    <a:pt x="621" y="1"/>
                  </a:moveTo>
                  <a:cubicBezTo>
                    <a:pt x="319" y="1"/>
                    <a:pt x="16" y="195"/>
                    <a:pt x="16" y="582"/>
                  </a:cubicBezTo>
                  <a:cubicBezTo>
                    <a:pt x="1" y="707"/>
                    <a:pt x="117" y="769"/>
                    <a:pt x="233" y="769"/>
                  </a:cubicBezTo>
                  <a:cubicBezTo>
                    <a:pt x="350" y="769"/>
                    <a:pt x="466" y="707"/>
                    <a:pt x="451" y="582"/>
                  </a:cubicBezTo>
                  <a:cubicBezTo>
                    <a:pt x="424" y="502"/>
                    <a:pt x="490" y="421"/>
                    <a:pt x="589" y="421"/>
                  </a:cubicBezTo>
                  <a:cubicBezTo>
                    <a:pt x="604" y="421"/>
                    <a:pt x="620" y="423"/>
                    <a:pt x="637" y="427"/>
                  </a:cubicBezTo>
                  <a:cubicBezTo>
                    <a:pt x="649" y="423"/>
                    <a:pt x="661" y="421"/>
                    <a:pt x="673" y="421"/>
                  </a:cubicBezTo>
                  <a:cubicBezTo>
                    <a:pt x="753" y="421"/>
                    <a:pt x="823" y="506"/>
                    <a:pt x="823" y="613"/>
                  </a:cubicBezTo>
                  <a:cubicBezTo>
                    <a:pt x="823" y="707"/>
                    <a:pt x="885" y="800"/>
                    <a:pt x="1009" y="800"/>
                  </a:cubicBezTo>
                  <a:cubicBezTo>
                    <a:pt x="1133" y="800"/>
                    <a:pt x="1226" y="707"/>
                    <a:pt x="1226" y="582"/>
                  </a:cubicBezTo>
                  <a:cubicBezTo>
                    <a:pt x="1226" y="195"/>
                    <a:pt x="924" y="1"/>
                    <a:pt x="621"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44"/>
          <p:cNvGrpSpPr/>
          <p:nvPr/>
        </p:nvGrpSpPr>
        <p:grpSpPr>
          <a:xfrm>
            <a:off x="6174636" y="2189393"/>
            <a:ext cx="979443" cy="669058"/>
            <a:chOff x="1538411" y="4025700"/>
            <a:chExt cx="375770" cy="262788"/>
          </a:xfrm>
        </p:grpSpPr>
        <p:sp>
          <p:nvSpPr>
            <p:cNvPr id="460" name="Google Shape;460;p44"/>
            <p:cNvSpPr/>
            <p:nvPr/>
          </p:nvSpPr>
          <p:spPr>
            <a:xfrm>
              <a:off x="1538411" y="4098809"/>
              <a:ext cx="375770" cy="102649"/>
            </a:xfrm>
            <a:custGeom>
              <a:avLst/>
              <a:gdLst/>
              <a:ahLst/>
              <a:cxnLst/>
              <a:rect l="l" t="t" r="r" b="b"/>
              <a:pathLst>
                <a:path w="13929" h="3805" extrusionOk="0">
                  <a:moveTo>
                    <a:pt x="1094" y="0"/>
                  </a:moveTo>
                  <a:cubicBezTo>
                    <a:pt x="954" y="0"/>
                    <a:pt x="813" y="28"/>
                    <a:pt x="683" y="82"/>
                  </a:cubicBezTo>
                  <a:cubicBezTo>
                    <a:pt x="497" y="144"/>
                    <a:pt x="342" y="299"/>
                    <a:pt x="218" y="454"/>
                  </a:cubicBezTo>
                  <a:cubicBezTo>
                    <a:pt x="94" y="640"/>
                    <a:pt x="1" y="857"/>
                    <a:pt x="32" y="1106"/>
                  </a:cubicBezTo>
                  <a:lnTo>
                    <a:pt x="32" y="3804"/>
                  </a:lnTo>
                  <a:lnTo>
                    <a:pt x="13928" y="3804"/>
                  </a:lnTo>
                  <a:lnTo>
                    <a:pt x="13928" y="1106"/>
                  </a:lnTo>
                  <a:lnTo>
                    <a:pt x="13928" y="1075"/>
                  </a:lnTo>
                  <a:cubicBezTo>
                    <a:pt x="13928" y="950"/>
                    <a:pt x="13897" y="795"/>
                    <a:pt x="13866" y="671"/>
                  </a:cubicBezTo>
                  <a:cubicBezTo>
                    <a:pt x="13804" y="547"/>
                    <a:pt x="13711" y="423"/>
                    <a:pt x="13618" y="330"/>
                  </a:cubicBezTo>
                  <a:cubicBezTo>
                    <a:pt x="13417" y="113"/>
                    <a:pt x="13153" y="4"/>
                    <a:pt x="12889" y="4"/>
                  </a:cubicBezTo>
                  <a:cubicBezTo>
                    <a:pt x="12626" y="4"/>
                    <a:pt x="12362" y="113"/>
                    <a:pt x="12160" y="330"/>
                  </a:cubicBezTo>
                  <a:cubicBezTo>
                    <a:pt x="11943" y="532"/>
                    <a:pt x="11672" y="633"/>
                    <a:pt x="11404" y="633"/>
                  </a:cubicBezTo>
                  <a:cubicBezTo>
                    <a:pt x="11137" y="633"/>
                    <a:pt x="10873" y="532"/>
                    <a:pt x="10671" y="330"/>
                  </a:cubicBezTo>
                  <a:cubicBezTo>
                    <a:pt x="10485" y="113"/>
                    <a:pt x="10206" y="20"/>
                    <a:pt x="9927" y="20"/>
                  </a:cubicBezTo>
                  <a:cubicBezTo>
                    <a:pt x="9648" y="20"/>
                    <a:pt x="9400" y="113"/>
                    <a:pt x="9183" y="330"/>
                  </a:cubicBezTo>
                  <a:cubicBezTo>
                    <a:pt x="8996" y="516"/>
                    <a:pt x="8717" y="609"/>
                    <a:pt x="8469" y="609"/>
                  </a:cubicBezTo>
                  <a:cubicBezTo>
                    <a:pt x="8190" y="609"/>
                    <a:pt x="7911" y="516"/>
                    <a:pt x="7725" y="330"/>
                  </a:cubicBezTo>
                  <a:cubicBezTo>
                    <a:pt x="7523" y="113"/>
                    <a:pt x="7252" y="4"/>
                    <a:pt x="6980" y="4"/>
                  </a:cubicBezTo>
                  <a:cubicBezTo>
                    <a:pt x="6709" y="4"/>
                    <a:pt x="6437" y="113"/>
                    <a:pt x="6236" y="330"/>
                  </a:cubicBezTo>
                  <a:cubicBezTo>
                    <a:pt x="6034" y="532"/>
                    <a:pt x="5770" y="633"/>
                    <a:pt x="5507" y="633"/>
                  </a:cubicBezTo>
                  <a:cubicBezTo>
                    <a:pt x="5243" y="633"/>
                    <a:pt x="4979" y="532"/>
                    <a:pt x="4778" y="330"/>
                  </a:cubicBezTo>
                  <a:cubicBezTo>
                    <a:pt x="4561" y="113"/>
                    <a:pt x="4312" y="20"/>
                    <a:pt x="4033" y="20"/>
                  </a:cubicBezTo>
                  <a:lnTo>
                    <a:pt x="3847" y="20"/>
                  </a:lnTo>
                  <a:cubicBezTo>
                    <a:pt x="3630" y="51"/>
                    <a:pt x="3444" y="144"/>
                    <a:pt x="3289" y="299"/>
                  </a:cubicBezTo>
                  <a:cubicBezTo>
                    <a:pt x="3087" y="501"/>
                    <a:pt x="2816" y="601"/>
                    <a:pt x="2544" y="601"/>
                  </a:cubicBezTo>
                  <a:cubicBezTo>
                    <a:pt x="2273" y="601"/>
                    <a:pt x="2002" y="501"/>
                    <a:pt x="1800" y="299"/>
                  </a:cubicBezTo>
                  <a:cubicBezTo>
                    <a:pt x="1618" y="97"/>
                    <a:pt x="1357" y="0"/>
                    <a:pt x="1094"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4"/>
            <p:cNvSpPr/>
            <p:nvPr/>
          </p:nvSpPr>
          <p:spPr>
            <a:xfrm>
              <a:off x="1538411" y="4098998"/>
              <a:ext cx="103809" cy="103297"/>
            </a:xfrm>
            <a:custGeom>
              <a:avLst/>
              <a:gdLst/>
              <a:ahLst/>
              <a:cxnLst/>
              <a:rect l="l" t="t" r="r" b="b"/>
              <a:pathLst>
                <a:path w="3848" h="3829" extrusionOk="0">
                  <a:moveTo>
                    <a:pt x="1067" y="0"/>
                  </a:moveTo>
                  <a:cubicBezTo>
                    <a:pt x="936" y="0"/>
                    <a:pt x="804" y="24"/>
                    <a:pt x="683" y="75"/>
                  </a:cubicBezTo>
                  <a:cubicBezTo>
                    <a:pt x="497" y="168"/>
                    <a:pt x="342" y="292"/>
                    <a:pt x="218" y="478"/>
                  </a:cubicBezTo>
                  <a:cubicBezTo>
                    <a:pt x="94" y="664"/>
                    <a:pt x="1" y="881"/>
                    <a:pt x="32" y="1099"/>
                  </a:cubicBezTo>
                  <a:lnTo>
                    <a:pt x="32" y="3828"/>
                  </a:lnTo>
                  <a:lnTo>
                    <a:pt x="3816" y="3828"/>
                  </a:lnTo>
                  <a:lnTo>
                    <a:pt x="3816" y="3797"/>
                  </a:lnTo>
                  <a:cubicBezTo>
                    <a:pt x="3630" y="2525"/>
                    <a:pt x="3661" y="1254"/>
                    <a:pt x="3847" y="13"/>
                  </a:cubicBezTo>
                  <a:lnTo>
                    <a:pt x="3847" y="13"/>
                  </a:lnTo>
                  <a:cubicBezTo>
                    <a:pt x="3630" y="44"/>
                    <a:pt x="3444" y="168"/>
                    <a:pt x="3289" y="292"/>
                  </a:cubicBezTo>
                  <a:cubicBezTo>
                    <a:pt x="3087" y="509"/>
                    <a:pt x="2816" y="618"/>
                    <a:pt x="2544" y="618"/>
                  </a:cubicBezTo>
                  <a:cubicBezTo>
                    <a:pt x="2273" y="618"/>
                    <a:pt x="2002" y="509"/>
                    <a:pt x="1800" y="292"/>
                  </a:cubicBezTo>
                  <a:cubicBezTo>
                    <a:pt x="1612" y="104"/>
                    <a:pt x="1339" y="0"/>
                    <a:pt x="106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4"/>
            <p:cNvSpPr/>
            <p:nvPr/>
          </p:nvSpPr>
          <p:spPr>
            <a:xfrm>
              <a:off x="1669791" y="4065870"/>
              <a:ext cx="113845" cy="74485"/>
            </a:xfrm>
            <a:custGeom>
              <a:avLst/>
              <a:gdLst/>
              <a:ahLst/>
              <a:cxnLst/>
              <a:rect l="l" t="t" r="r" b="b"/>
              <a:pathLst>
                <a:path w="4220" h="2761" extrusionOk="0">
                  <a:moveTo>
                    <a:pt x="1" y="0"/>
                  </a:moveTo>
                  <a:lnTo>
                    <a:pt x="1" y="2761"/>
                  </a:lnTo>
                  <a:lnTo>
                    <a:pt x="4219" y="2761"/>
                  </a:lnTo>
                  <a:lnTo>
                    <a:pt x="4219" y="0"/>
                  </a:ln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4"/>
            <p:cNvSpPr/>
            <p:nvPr/>
          </p:nvSpPr>
          <p:spPr>
            <a:xfrm>
              <a:off x="1617914" y="4025700"/>
              <a:ext cx="218437" cy="222618"/>
            </a:xfrm>
            <a:custGeom>
              <a:avLst/>
              <a:gdLst/>
              <a:ahLst/>
              <a:cxnLst/>
              <a:rect l="l" t="t" r="r" b="b"/>
              <a:pathLst>
                <a:path w="8097" h="8252" extrusionOk="0">
                  <a:moveTo>
                    <a:pt x="6546" y="0"/>
                  </a:moveTo>
                  <a:cubicBezTo>
                    <a:pt x="5925" y="0"/>
                    <a:pt x="5460" y="497"/>
                    <a:pt x="5460" y="1086"/>
                  </a:cubicBezTo>
                  <a:lnTo>
                    <a:pt x="5460" y="1954"/>
                  </a:lnTo>
                  <a:cubicBezTo>
                    <a:pt x="5460" y="2761"/>
                    <a:pt x="4809" y="3412"/>
                    <a:pt x="4002" y="3412"/>
                  </a:cubicBezTo>
                  <a:cubicBezTo>
                    <a:pt x="3258" y="3381"/>
                    <a:pt x="2637" y="2761"/>
                    <a:pt x="2637" y="1985"/>
                  </a:cubicBezTo>
                  <a:lnTo>
                    <a:pt x="2637" y="1086"/>
                  </a:lnTo>
                  <a:cubicBezTo>
                    <a:pt x="2637" y="776"/>
                    <a:pt x="2513" y="497"/>
                    <a:pt x="2296" y="310"/>
                  </a:cubicBezTo>
                  <a:cubicBezTo>
                    <a:pt x="2172" y="217"/>
                    <a:pt x="2048" y="124"/>
                    <a:pt x="1924" y="93"/>
                  </a:cubicBezTo>
                  <a:cubicBezTo>
                    <a:pt x="1792" y="43"/>
                    <a:pt x="1659" y="20"/>
                    <a:pt x="1530" y="20"/>
                  </a:cubicBezTo>
                  <a:cubicBezTo>
                    <a:pt x="1021" y="20"/>
                    <a:pt x="571" y="386"/>
                    <a:pt x="497" y="931"/>
                  </a:cubicBezTo>
                  <a:cubicBezTo>
                    <a:pt x="280" y="2265"/>
                    <a:pt x="1" y="4777"/>
                    <a:pt x="497" y="6917"/>
                  </a:cubicBezTo>
                  <a:cubicBezTo>
                    <a:pt x="652" y="7693"/>
                    <a:pt x="1334" y="8251"/>
                    <a:pt x="2141" y="8251"/>
                  </a:cubicBezTo>
                  <a:lnTo>
                    <a:pt x="5925" y="8251"/>
                  </a:lnTo>
                  <a:cubicBezTo>
                    <a:pt x="6732" y="8251"/>
                    <a:pt x="7414" y="7693"/>
                    <a:pt x="7569" y="6917"/>
                  </a:cubicBezTo>
                  <a:lnTo>
                    <a:pt x="7600" y="6917"/>
                  </a:lnTo>
                  <a:cubicBezTo>
                    <a:pt x="8097" y="4777"/>
                    <a:pt x="7817" y="2234"/>
                    <a:pt x="7600" y="900"/>
                  </a:cubicBezTo>
                  <a:cubicBezTo>
                    <a:pt x="7507" y="372"/>
                    <a:pt x="7073" y="0"/>
                    <a:pt x="6546"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4"/>
            <p:cNvSpPr/>
            <p:nvPr/>
          </p:nvSpPr>
          <p:spPr>
            <a:xfrm>
              <a:off x="1617077" y="4025700"/>
              <a:ext cx="128952" cy="216198"/>
            </a:xfrm>
            <a:custGeom>
              <a:avLst/>
              <a:gdLst/>
              <a:ahLst/>
              <a:cxnLst/>
              <a:rect l="l" t="t" r="r" b="b"/>
              <a:pathLst>
                <a:path w="4780" h="8014" extrusionOk="0">
                  <a:moveTo>
                    <a:pt x="1583" y="0"/>
                  </a:moveTo>
                  <a:cubicBezTo>
                    <a:pt x="1303" y="0"/>
                    <a:pt x="1055" y="93"/>
                    <a:pt x="869" y="279"/>
                  </a:cubicBezTo>
                  <a:cubicBezTo>
                    <a:pt x="683" y="434"/>
                    <a:pt x="528" y="683"/>
                    <a:pt x="497" y="931"/>
                  </a:cubicBezTo>
                  <a:cubicBezTo>
                    <a:pt x="280" y="2265"/>
                    <a:pt x="1" y="4777"/>
                    <a:pt x="497" y="6917"/>
                  </a:cubicBezTo>
                  <a:cubicBezTo>
                    <a:pt x="590" y="7228"/>
                    <a:pt x="745" y="7507"/>
                    <a:pt x="962" y="7755"/>
                  </a:cubicBezTo>
                  <a:lnTo>
                    <a:pt x="993" y="7755"/>
                  </a:lnTo>
                  <a:cubicBezTo>
                    <a:pt x="1650" y="7886"/>
                    <a:pt x="2486" y="8013"/>
                    <a:pt x="3143" y="8013"/>
                  </a:cubicBezTo>
                  <a:cubicBezTo>
                    <a:pt x="4190" y="8013"/>
                    <a:pt x="4779" y="7690"/>
                    <a:pt x="3444" y="6545"/>
                  </a:cubicBezTo>
                  <a:cubicBezTo>
                    <a:pt x="2730" y="5956"/>
                    <a:pt x="2234" y="5149"/>
                    <a:pt x="1986" y="4219"/>
                  </a:cubicBezTo>
                  <a:cubicBezTo>
                    <a:pt x="1986" y="4219"/>
                    <a:pt x="1986" y="4188"/>
                    <a:pt x="1986" y="4188"/>
                  </a:cubicBezTo>
                  <a:cubicBezTo>
                    <a:pt x="1800" y="3288"/>
                    <a:pt x="1800" y="2389"/>
                    <a:pt x="1986" y="1520"/>
                  </a:cubicBezTo>
                  <a:cubicBezTo>
                    <a:pt x="1986" y="1520"/>
                    <a:pt x="1986" y="1489"/>
                    <a:pt x="1986" y="1489"/>
                  </a:cubicBezTo>
                  <a:cubicBezTo>
                    <a:pt x="2079" y="1086"/>
                    <a:pt x="2203" y="683"/>
                    <a:pt x="2327" y="310"/>
                  </a:cubicBezTo>
                  <a:cubicBezTo>
                    <a:pt x="2234" y="217"/>
                    <a:pt x="2110" y="124"/>
                    <a:pt x="1955" y="93"/>
                  </a:cubicBezTo>
                  <a:cubicBezTo>
                    <a:pt x="1831" y="31"/>
                    <a:pt x="1707" y="0"/>
                    <a:pt x="1583"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4"/>
            <p:cNvSpPr/>
            <p:nvPr/>
          </p:nvSpPr>
          <p:spPr>
            <a:xfrm>
              <a:off x="1539247" y="4185515"/>
              <a:ext cx="374933" cy="102973"/>
            </a:xfrm>
            <a:custGeom>
              <a:avLst/>
              <a:gdLst/>
              <a:ahLst/>
              <a:cxnLst/>
              <a:rect l="l" t="t" r="r" b="b"/>
              <a:pathLst>
                <a:path w="13898" h="3817" extrusionOk="0">
                  <a:moveTo>
                    <a:pt x="1055" y="1"/>
                  </a:moveTo>
                  <a:cubicBezTo>
                    <a:pt x="776" y="1"/>
                    <a:pt x="497" y="125"/>
                    <a:pt x="311" y="311"/>
                  </a:cubicBezTo>
                  <a:lnTo>
                    <a:pt x="1" y="621"/>
                  </a:lnTo>
                  <a:lnTo>
                    <a:pt x="1" y="2544"/>
                  </a:lnTo>
                  <a:cubicBezTo>
                    <a:pt x="1" y="3227"/>
                    <a:pt x="559" y="3816"/>
                    <a:pt x="1242" y="3816"/>
                  </a:cubicBezTo>
                  <a:lnTo>
                    <a:pt x="12657" y="3816"/>
                  </a:lnTo>
                  <a:cubicBezTo>
                    <a:pt x="13339" y="3816"/>
                    <a:pt x="13897" y="3227"/>
                    <a:pt x="13897" y="2544"/>
                  </a:cubicBezTo>
                  <a:lnTo>
                    <a:pt x="13897" y="621"/>
                  </a:lnTo>
                  <a:lnTo>
                    <a:pt x="13587" y="311"/>
                  </a:lnTo>
                  <a:cubicBezTo>
                    <a:pt x="13386" y="109"/>
                    <a:pt x="13122" y="9"/>
                    <a:pt x="12858" y="9"/>
                  </a:cubicBezTo>
                  <a:cubicBezTo>
                    <a:pt x="12595" y="9"/>
                    <a:pt x="12331" y="109"/>
                    <a:pt x="12129" y="311"/>
                  </a:cubicBezTo>
                  <a:cubicBezTo>
                    <a:pt x="11912" y="513"/>
                    <a:pt x="11641" y="613"/>
                    <a:pt x="11373" y="613"/>
                  </a:cubicBezTo>
                  <a:cubicBezTo>
                    <a:pt x="11106" y="613"/>
                    <a:pt x="10842" y="513"/>
                    <a:pt x="10640" y="311"/>
                  </a:cubicBezTo>
                  <a:cubicBezTo>
                    <a:pt x="10454" y="125"/>
                    <a:pt x="10175" y="1"/>
                    <a:pt x="9896" y="1"/>
                  </a:cubicBezTo>
                  <a:cubicBezTo>
                    <a:pt x="9617" y="1"/>
                    <a:pt x="9369" y="125"/>
                    <a:pt x="9152" y="311"/>
                  </a:cubicBezTo>
                  <a:cubicBezTo>
                    <a:pt x="8965" y="497"/>
                    <a:pt x="8686" y="621"/>
                    <a:pt x="8438" y="621"/>
                  </a:cubicBezTo>
                  <a:cubicBezTo>
                    <a:pt x="8159" y="621"/>
                    <a:pt x="7880" y="497"/>
                    <a:pt x="7694" y="311"/>
                  </a:cubicBezTo>
                  <a:cubicBezTo>
                    <a:pt x="7492" y="109"/>
                    <a:pt x="7221" y="9"/>
                    <a:pt x="6949" y="9"/>
                  </a:cubicBezTo>
                  <a:cubicBezTo>
                    <a:pt x="6678" y="9"/>
                    <a:pt x="6406" y="109"/>
                    <a:pt x="6205" y="311"/>
                  </a:cubicBezTo>
                  <a:cubicBezTo>
                    <a:pt x="6019" y="497"/>
                    <a:pt x="5739" y="621"/>
                    <a:pt x="5460" y="621"/>
                  </a:cubicBezTo>
                  <a:cubicBezTo>
                    <a:pt x="5181" y="621"/>
                    <a:pt x="4933" y="497"/>
                    <a:pt x="4747" y="311"/>
                  </a:cubicBezTo>
                  <a:cubicBezTo>
                    <a:pt x="4685" y="280"/>
                    <a:pt x="4654" y="249"/>
                    <a:pt x="4592" y="218"/>
                  </a:cubicBezTo>
                  <a:cubicBezTo>
                    <a:pt x="4408" y="77"/>
                    <a:pt x="4193" y="6"/>
                    <a:pt x="3978" y="6"/>
                  </a:cubicBezTo>
                  <a:cubicBezTo>
                    <a:pt x="3719" y="6"/>
                    <a:pt x="3461" y="108"/>
                    <a:pt x="3258" y="311"/>
                  </a:cubicBezTo>
                  <a:cubicBezTo>
                    <a:pt x="3056" y="513"/>
                    <a:pt x="2785" y="613"/>
                    <a:pt x="2513" y="613"/>
                  </a:cubicBezTo>
                  <a:cubicBezTo>
                    <a:pt x="2242" y="613"/>
                    <a:pt x="1971" y="513"/>
                    <a:pt x="1769" y="311"/>
                  </a:cubicBezTo>
                  <a:cubicBezTo>
                    <a:pt x="1583" y="125"/>
                    <a:pt x="1304" y="1"/>
                    <a:pt x="1055"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4"/>
            <p:cNvSpPr/>
            <p:nvPr/>
          </p:nvSpPr>
          <p:spPr>
            <a:xfrm>
              <a:off x="1539247" y="4185515"/>
              <a:ext cx="140634" cy="102973"/>
            </a:xfrm>
            <a:custGeom>
              <a:avLst/>
              <a:gdLst/>
              <a:ahLst/>
              <a:cxnLst/>
              <a:rect l="l" t="t" r="r" b="b"/>
              <a:pathLst>
                <a:path w="5213" h="3817" extrusionOk="0">
                  <a:moveTo>
                    <a:pt x="1055" y="1"/>
                  </a:moveTo>
                  <a:cubicBezTo>
                    <a:pt x="776" y="1"/>
                    <a:pt x="497" y="125"/>
                    <a:pt x="311" y="311"/>
                  </a:cubicBezTo>
                  <a:lnTo>
                    <a:pt x="1" y="621"/>
                  </a:lnTo>
                  <a:lnTo>
                    <a:pt x="1" y="2544"/>
                  </a:lnTo>
                  <a:cubicBezTo>
                    <a:pt x="1" y="3227"/>
                    <a:pt x="559" y="3816"/>
                    <a:pt x="1242" y="3816"/>
                  </a:cubicBezTo>
                  <a:lnTo>
                    <a:pt x="5212" y="3816"/>
                  </a:lnTo>
                  <a:cubicBezTo>
                    <a:pt x="4530" y="2793"/>
                    <a:pt x="4437" y="1490"/>
                    <a:pt x="4592" y="218"/>
                  </a:cubicBezTo>
                  <a:cubicBezTo>
                    <a:pt x="4408" y="77"/>
                    <a:pt x="4193" y="6"/>
                    <a:pt x="3978" y="6"/>
                  </a:cubicBezTo>
                  <a:cubicBezTo>
                    <a:pt x="3719" y="6"/>
                    <a:pt x="3461" y="108"/>
                    <a:pt x="3258" y="311"/>
                  </a:cubicBezTo>
                  <a:cubicBezTo>
                    <a:pt x="3056" y="513"/>
                    <a:pt x="2785" y="613"/>
                    <a:pt x="2513" y="613"/>
                  </a:cubicBezTo>
                  <a:cubicBezTo>
                    <a:pt x="2242" y="613"/>
                    <a:pt x="1971" y="513"/>
                    <a:pt x="1769" y="311"/>
                  </a:cubicBezTo>
                  <a:cubicBezTo>
                    <a:pt x="1583" y="125"/>
                    <a:pt x="1304" y="1"/>
                    <a:pt x="105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4"/>
            <p:cNvSpPr/>
            <p:nvPr/>
          </p:nvSpPr>
          <p:spPr>
            <a:xfrm>
              <a:off x="1635503" y="4137765"/>
              <a:ext cx="56626" cy="45835"/>
            </a:xfrm>
            <a:custGeom>
              <a:avLst/>
              <a:gdLst/>
              <a:ahLst/>
              <a:cxnLst/>
              <a:rect l="l" t="t" r="r" b="b"/>
              <a:pathLst>
                <a:path w="2099" h="1699" extrusionOk="0">
                  <a:moveTo>
                    <a:pt x="1203" y="1"/>
                  </a:moveTo>
                  <a:cubicBezTo>
                    <a:pt x="1185" y="1"/>
                    <a:pt x="1166" y="1"/>
                    <a:pt x="1148" y="3"/>
                  </a:cubicBezTo>
                  <a:cubicBezTo>
                    <a:pt x="372" y="3"/>
                    <a:pt x="0" y="995"/>
                    <a:pt x="620" y="1492"/>
                  </a:cubicBezTo>
                  <a:cubicBezTo>
                    <a:pt x="790" y="1635"/>
                    <a:pt x="979" y="1698"/>
                    <a:pt x="1163" y="1698"/>
                  </a:cubicBezTo>
                  <a:cubicBezTo>
                    <a:pt x="1653" y="1698"/>
                    <a:pt x="2098" y="1249"/>
                    <a:pt x="1985" y="685"/>
                  </a:cubicBezTo>
                  <a:cubicBezTo>
                    <a:pt x="1926" y="301"/>
                    <a:pt x="1585" y="1"/>
                    <a:pt x="1203" y="1"/>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p:nvPr/>
          </p:nvSpPr>
          <p:spPr>
            <a:xfrm>
              <a:off x="1755984" y="4138601"/>
              <a:ext cx="56464" cy="45322"/>
            </a:xfrm>
            <a:custGeom>
              <a:avLst/>
              <a:gdLst/>
              <a:ahLst/>
              <a:cxnLst/>
              <a:rect l="l" t="t" r="r" b="b"/>
              <a:pathLst>
                <a:path w="2093" h="1680" extrusionOk="0">
                  <a:moveTo>
                    <a:pt x="1210" y="0"/>
                  </a:moveTo>
                  <a:cubicBezTo>
                    <a:pt x="1189" y="0"/>
                    <a:pt x="1169" y="1"/>
                    <a:pt x="1149" y="3"/>
                  </a:cubicBezTo>
                  <a:cubicBezTo>
                    <a:pt x="342" y="3"/>
                    <a:pt x="1" y="995"/>
                    <a:pt x="621" y="1492"/>
                  </a:cubicBezTo>
                  <a:cubicBezTo>
                    <a:pt x="784" y="1622"/>
                    <a:pt x="966" y="1680"/>
                    <a:pt x="1143" y="1680"/>
                  </a:cubicBezTo>
                  <a:cubicBezTo>
                    <a:pt x="1639" y="1680"/>
                    <a:pt x="2092" y="1226"/>
                    <a:pt x="1955" y="654"/>
                  </a:cubicBezTo>
                  <a:cubicBezTo>
                    <a:pt x="1926" y="271"/>
                    <a:pt x="1589" y="0"/>
                    <a:pt x="12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4"/>
            <p:cNvSpPr/>
            <p:nvPr/>
          </p:nvSpPr>
          <p:spPr>
            <a:xfrm>
              <a:off x="1699925" y="4144104"/>
              <a:ext cx="53577" cy="23039"/>
            </a:xfrm>
            <a:custGeom>
              <a:avLst/>
              <a:gdLst/>
              <a:ahLst/>
              <a:cxnLst/>
              <a:rect l="l" t="t" r="r" b="b"/>
              <a:pathLst>
                <a:path w="1986" h="854" extrusionOk="0">
                  <a:moveTo>
                    <a:pt x="993" y="0"/>
                  </a:moveTo>
                  <a:cubicBezTo>
                    <a:pt x="644" y="0"/>
                    <a:pt x="295" y="171"/>
                    <a:pt x="94" y="512"/>
                  </a:cubicBezTo>
                  <a:cubicBezTo>
                    <a:pt x="1" y="605"/>
                    <a:pt x="32" y="729"/>
                    <a:pt x="125" y="791"/>
                  </a:cubicBezTo>
                  <a:cubicBezTo>
                    <a:pt x="166" y="819"/>
                    <a:pt x="215" y="835"/>
                    <a:pt x="263" y="835"/>
                  </a:cubicBezTo>
                  <a:cubicBezTo>
                    <a:pt x="323" y="835"/>
                    <a:pt x="384" y="812"/>
                    <a:pt x="435" y="760"/>
                  </a:cubicBezTo>
                  <a:cubicBezTo>
                    <a:pt x="559" y="528"/>
                    <a:pt x="776" y="411"/>
                    <a:pt x="993" y="411"/>
                  </a:cubicBezTo>
                  <a:cubicBezTo>
                    <a:pt x="1210" y="411"/>
                    <a:pt x="1427" y="528"/>
                    <a:pt x="1551" y="760"/>
                  </a:cubicBezTo>
                  <a:cubicBezTo>
                    <a:pt x="1614" y="791"/>
                    <a:pt x="1676" y="822"/>
                    <a:pt x="1738" y="853"/>
                  </a:cubicBezTo>
                  <a:cubicBezTo>
                    <a:pt x="1769" y="853"/>
                    <a:pt x="1831" y="822"/>
                    <a:pt x="1862" y="791"/>
                  </a:cubicBezTo>
                  <a:cubicBezTo>
                    <a:pt x="1955" y="729"/>
                    <a:pt x="1986" y="605"/>
                    <a:pt x="1893" y="512"/>
                  </a:cubicBezTo>
                  <a:cubicBezTo>
                    <a:pt x="1691" y="171"/>
                    <a:pt x="1342" y="0"/>
                    <a:pt x="99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4"/>
            <p:cNvSpPr/>
            <p:nvPr/>
          </p:nvSpPr>
          <p:spPr>
            <a:xfrm>
              <a:off x="1658083" y="4128700"/>
              <a:ext cx="37688" cy="17508"/>
            </a:xfrm>
            <a:custGeom>
              <a:avLst/>
              <a:gdLst/>
              <a:ahLst/>
              <a:cxnLst/>
              <a:rect l="l" t="t" r="r" b="b"/>
              <a:pathLst>
                <a:path w="1397" h="649" extrusionOk="0">
                  <a:moveTo>
                    <a:pt x="233" y="1"/>
                  </a:moveTo>
                  <a:cubicBezTo>
                    <a:pt x="184" y="1"/>
                    <a:pt x="136" y="18"/>
                    <a:pt x="94" y="60"/>
                  </a:cubicBezTo>
                  <a:cubicBezTo>
                    <a:pt x="1" y="122"/>
                    <a:pt x="1" y="277"/>
                    <a:pt x="94" y="339"/>
                  </a:cubicBezTo>
                  <a:cubicBezTo>
                    <a:pt x="238" y="513"/>
                    <a:pt x="464" y="632"/>
                    <a:pt x="696" y="647"/>
                  </a:cubicBezTo>
                  <a:lnTo>
                    <a:pt x="696" y="647"/>
                  </a:lnTo>
                  <a:cubicBezTo>
                    <a:pt x="939" y="615"/>
                    <a:pt x="1182" y="522"/>
                    <a:pt x="1334" y="339"/>
                  </a:cubicBezTo>
                  <a:cubicBezTo>
                    <a:pt x="1396" y="277"/>
                    <a:pt x="1396" y="122"/>
                    <a:pt x="1334" y="60"/>
                  </a:cubicBezTo>
                  <a:cubicBezTo>
                    <a:pt x="1292" y="18"/>
                    <a:pt x="1244" y="1"/>
                    <a:pt x="1195" y="1"/>
                  </a:cubicBezTo>
                  <a:cubicBezTo>
                    <a:pt x="1136" y="1"/>
                    <a:pt x="1075" y="26"/>
                    <a:pt x="1024" y="60"/>
                  </a:cubicBezTo>
                  <a:cubicBezTo>
                    <a:pt x="947" y="168"/>
                    <a:pt x="830" y="222"/>
                    <a:pt x="714" y="222"/>
                  </a:cubicBezTo>
                  <a:cubicBezTo>
                    <a:pt x="598" y="222"/>
                    <a:pt x="481" y="168"/>
                    <a:pt x="404" y="60"/>
                  </a:cubicBezTo>
                  <a:cubicBezTo>
                    <a:pt x="353" y="26"/>
                    <a:pt x="292" y="1"/>
                    <a:pt x="233" y="1"/>
                  </a:cubicBezTo>
                  <a:close/>
                  <a:moveTo>
                    <a:pt x="696" y="647"/>
                  </a:moveTo>
                  <a:cubicBezTo>
                    <a:pt x="691" y="648"/>
                    <a:pt x="687" y="648"/>
                    <a:pt x="683" y="649"/>
                  </a:cubicBezTo>
                  <a:lnTo>
                    <a:pt x="745" y="649"/>
                  </a:lnTo>
                  <a:cubicBezTo>
                    <a:pt x="729" y="649"/>
                    <a:pt x="712" y="648"/>
                    <a:pt x="696" y="647"/>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a:off x="1755984" y="4128700"/>
              <a:ext cx="37688" cy="17508"/>
            </a:xfrm>
            <a:custGeom>
              <a:avLst/>
              <a:gdLst/>
              <a:ahLst/>
              <a:cxnLst/>
              <a:rect l="l" t="t" r="r" b="b"/>
              <a:pathLst>
                <a:path w="1397" h="649" extrusionOk="0">
                  <a:moveTo>
                    <a:pt x="230" y="1"/>
                  </a:moveTo>
                  <a:cubicBezTo>
                    <a:pt x="184" y="1"/>
                    <a:pt x="136" y="18"/>
                    <a:pt x="94" y="60"/>
                  </a:cubicBezTo>
                  <a:cubicBezTo>
                    <a:pt x="1" y="122"/>
                    <a:pt x="1" y="277"/>
                    <a:pt x="94" y="339"/>
                  </a:cubicBezTo>
                  <a:cubicBezTo>
                    <a:pt x="248" y="524"/>
                    <a:pt x="464" y="617"/>
                    <a:pt x="710" y="648"/>
                  </a:cubicBezTo>
                  <a:lnTo>
                    <a:pt x="710" y="648"/>
                  </a:lnTo>
                  <a:cubicBezTo>
                    <a:pt x="947" y="640"/>
                    <a:pt x="1155" y="518"/>
                    <a:pt x="1335" y="339"/>
                  </a:cubicBezTo>
                  <a:cubicBezTo>
                    <a:pt x="1397" y="277"/>
                    <a:pt x="1397" y="122"/>
                    <a:pt x="1335" y="60"/>
                  </a:cubicBezTo>
                  <a:cubicBezTo>
                    <a:pt x="1293" y="18"/>
                    <a:pt x="1238" y="1"/>
                    <a:pt x="1185" y="1"/>
                  </a:cubicBezTo>
                  <a:cubicBezTo>
                    <a:pt x="1121" y="1"/>
                    <a:pt x="1058" y="26"/>
                    <a:pt x="1024" y="60"/>
                  </a:cubicBezTo>
                  <a:cubicBezTo>
                    <a:pt x="947" y="168"/>
                    <a:pt x="831" y="222"/>
                    <a:pt x="710" y="222"/>
                  </a:cubicBezTo>
                  <a:cubicBezTo>
                    <a:pt x="590" y="222"/>
                    <a:pt x="466" y="168"/>
                    <a:pt x="373" y="60"/>
                  </a:cubicBezTo>
                  <a:cubicBezTo>
                    <a:pt x="339" y="26"/>
                    <a:pt x="286" y="1"/>
                    <a:pt x="230" y="1"/>
                  </a:cubicBezTo>
                  <a:close/>
                  <a:moveTo>
                    <a:pt x="710" y="648"/>
                  </a:moveTo>
                  <a:lnTo>
                    <a:pt x="710" y="648"/>
                  </a:lnTo>
                  <a:cubicBezTo>
                    <a:pt x="701" y="649"/>
                    <a:pt x="692" y="649"/>
                    <a:pt x="683" y="649"/>
                  </a:cubicBezTo>
                  <a:lnTo>
                    <a:pt x="714" y="649"/>
                  </a:lnTo>
                  <a:cubicBezTo>
                    <a:pt x="713" y="649"/>
                    <a:pt x="712" y="649"/>
                    <a:pt x="710" y="648"/>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2" name="Google Shape;472;p4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473" name="Google Shape;473;p44"/>
          <p:cNvPicPr preferRelativeResize="0"/>
          <p:nvPr/>
        </p:nvPicPr>
        <p:blipFill>
          <a:blip r:embed="rId4">
            <a:alphaModFix/>
          </a:blip>
          <a:stretch>
            <a:fillRect/>
          </a:stretch>
        </p:blipFill>
        <p:spPr>
          <a:xfrm>
            <a:off x="7567977" y="-442137"/>
            <a:ext cx="1958200" cy="1954275"/>
          </a:xfrm>
          <a:prstGeom prst="rect">
            <a:avLst/>
          </a:prstGeom>
          <a:noFill/>
          <a:ln>
            <a:noFill/>
          </a:ln>
        </p:spPr>
      </p:pic>
      <p:cxnSp>
        <p:nvCxnSpPr>
          <p:cNvPr id="474" name="Google Shape;474;p44"/>
          <p:cNvCxnSpPr/>
          <p:nvPr/>
        </p:nvCxnSpPr>
        <p:spPr>
          <a:xfrm flipH="1">
            <a:off x="3888850" y="1933900"/>
            <a:ext cx="1341600" cy="619500"/>
          </a:xfrm>
          <a:prstGeom prst="straightConnector1">
            <a:avLst/>
          </a:prstGeom>
          <a:noFill/>
          <a:ln w="76200" cap="flat" cmpd="sng">
            <a:solidFill>
              <a:schemeClr val="dk2"/>
            </a:solidFill>
            <a:prstDash val="solid"/>
            <a:round/>
            <a:headEnd type="none" w="med" len="med"/>
            <a:tailEnd type="none" w="med" len="med"/>
          </a:ln>
        </p:spPr>
      </p:cxnSp>
      <p:cxnSp>
        <p:nvCxnSpPr>
          <p:cNvPr id="475" name="Google Shape;475;p44"/>
          <p:cNvCxnSpPr/>
          <p:nvPr/>
        </p:nvCxnSpPr>
        <p:spPr>
          <a:xfrm>
            <a:off x="3929063" y="2553275"/>
            <a:ext cx="1280700" cy="6192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5"/>
          <p:cNvSpPr txBox="1">
            <a:spLocks noGrp="1"/>
          </p:cNvSpPr>
          <p:nvPr>
            <p:ph type="title"/>
          </p:nvPr>
        </p:nvSpPr>
        <p:spPr>
          <a:xfrm>
            <a:off x="715100" y="1958100"/>
            <a:ext cx="4853400" cy="122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日本はそんなに</a:t>
            </a:r>
            <a:endParaRPr b="1" dirty="0"/>
          </a:p>
          <a:p>
            <a:pPr marL="0" lvl="0" indent="0" algn="l" rtl="0">
              <a:spcBef>
                <a:spcPts val="0"/>
              </a:spcBef>
              <a:spcAft>
                <a:spcPts val="0"/>
              </a:spcAft>
              <a:buNone/>
            </a:pPr>
            <a:r>
              <a:rPr lang="en" b="1" dirty="0"/>
              <a:t>水に溢れていない！？</a:t>
            </a:r>
            <a:endParaRPr b="1" dirty="0"/>
          </a:p>
        </p:txBody>
      </p:sp>
      <p:pic>
        <p:nvPicPr>
          <p:cNvPr id="481" name="Google Shape;481;p45"/>
          <p:cNvPicPr preferRelativeResize="0"/>
          <p:nvPr/>
        </p:nvPicPr>
        <p:blipFill>
          <a:blip r:embed="rId3">
            <a:alphaModFix/>
          </a:blip>
          <a:stretch>
            <a:fillRect/>
          </a:stretch>
        </p:blipFill>
        <p:spPr>
          <a:xfrm>
            <a:off x="4972325" y="632300"/>
            <a:ext cx="3886690" cy="3878900"/>
          </a:xfrm>
          <a:prstGeom prst="rect">
            <a:avLst/>
          </a:prstGeom>
          <a:noFill/>
          <a:ln>
            <a:noFill/>
          </a:ln>
        </p:spPr>
      </p:pic>
      <p:pic>
        <p:nvPicPr>
          <p:cNvPr id="482" name="Google Shape;482;p45"/>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483" name="Google Shape;483;p45"/>
          <p:cNvPicPr preferRelativeResize="0"/>
          <p:nvPr/>
        </p:nvPicPr>
        <p:blipFill>
          <a:blip r:embed="rId5">
            <a:alphaModFix/>
          </a:blip>
          <a:stretch>
            <a:fillRect/>
          </a:stretch>
        </p:blipFill>
        <p:spPr>
          <a:xfrm>
            <a:off x="7567977" y="-442137"/>
            <a:ext cx="1958200" cy="1954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46"/>
          <p:cNvPicPr preferRelativeResize="0"/>
          <p:nvPr/>
        </p:nvPicPr>
        <p:blipFill>
          <a:blip r:embed="rId3">
            <a:alphaModFix/>
          </a:blip>
          <a:stretch>
            <a:fillRect/>
          </a:stretch>
        </p:blipFill>
        <p:spPr>
          <a:xfrm>
            <a:off x="2097050" y="717923"/>
            <a:ext cx="4949900" cy="370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7"/>
          <p:cNvSpPr/>
          <p:nvPr/>
        </p:nvSpPr>
        <p:spPr>
          <a:xfrm>
            <a:off x="6403025" y="3903325"/>
            <a:ext cx="2036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7"/>
          <p:cNvSpPr/>
          <p:nvPr/>
        </p:nvSpPr>
        <p:spPr>
          <a:xfrm>
            <a:off x="715100" y="1233675"/>
            <a:ext cx="1694459" cy="11597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7"/>
          <p:cNvSpPr txBox="1">
            <a:spLocks noGrp="1"/>
          </p:cNvSpPr>
          <p:nvPr>
            <p:ph type="title" idx="2"/>
          </p:nvPr>
        </p:nvSpPr>
        <p:spPr>
          <a:xfrm>
            <a:off x="867825" y="1360551"/>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496" name="Google Shape;496;p47"/>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497" name="Google Shape;497;p47"/>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98" name="Google Shape;498;p47"/>
          <p:cNvPicPr preferRelativeResize="0"/>
          <p:nvPr/>
        </p:nvPicPr>
        <p:blipFill>
          <a:blip r:embed="rId5">
            <a:alphaModFix/>
          </a:blip>
          <a:stretch>
            <a:fillRect/>
          </a:stretch>
        </p:blipFill>
        <p:spPr>
          <a:xfrm>
            <a:off x="6235796" y="1805117"/>
            <a:ext cx="2371003" cy="2366260"/>
          </a:xfrm>
          <a:prstGeom prst="rect">
            <a:avLst/>
          </a:prstGeom>
          <a:noFill/>
          <a:ln>
            <a:noFill/>
          </a:ln>
        </p:spPr>
      </p:pic>
      <p:pic>
        <p:nvPicPr>
          <p:cNvPr id="499" name="Google Shape;499;p47"/>
          <p:cNvPicPr preferRelativeResize="0"/>
          <p:nvPr/>
        </p:nvPicPr>
        <p:blipFill>
          <a:blip r:embed="rId6">
            <a:alphaModFix/>
          </a:blip>
          <a:stretch>
            <a:fillRect/>
          </a:stretch>
        </p:blipFill>
        <p:spPr>
          <a:xfrm rot="2536015">
            <a:off x="6038006" y="1506949"/>
            <a:ext cx="1322942" cy="1320286"/>
          </a:xfrm>
          <a:prstGeom prst="rect">
            <a:avLst/>
          </a:prstGeom>
          <a:noFill/>
          <a:ln>
            <a:noFill/>
          </a:ln>
        </p:spPr>
      </p:pic>
      <p:pic>
        <p:nvPicPr>
          <p:cNvPr id="500" name="Google Shape;500;p47"/>
          <p:cNvPicPr preferRelativeResize="0"/>
          <p:nvPr/>
        </p:nvPicPr>
        <p:blipFill>
          <a:blip r:embed="rId7">
            <a:alphaModFix/>
          </a:blip>
          <a:stretch>
            <a:fillRect/>
          </a:stretch>
        </p:blipFill>
        <p:spPr>
          <a:xfrm>
            <a:off x="7183973" y="2920748"/>
            <a:ext cx="1234054" cy="1231589"/>
          </a:xfrm>
          <a:prstGeom prst="rect">
            <a:avLst/>
          </a:prstGeom>
          <a:noFill/>
          <a:ln>
            <a:noFill/>
          </a:ln>
        </p:spPr>
      </p:pic>
      <p:pic>
        <p:nvPicPr>
          <p:cNvPr id="501" name="Google Shape;501;p47"/>
          <p:cNvPicPr preferRelativeResize="0"/>
          <p:nvPr/>
        </p:nvPicPr>
        <p:blipFill>
          <a:blip r:embed="rId8">
            <a:alphaModFix/>
          </a:blip>
          <a:stretch>
            <a:fillRect/>
          </a:stretch>
        </p:blipFill>
        <p:spPr>
          <a:xfrm>
            <a:off x="7378246" y="1439407"/>
            <a:ext cx="1061322" cy="1059206"/>
          </a:xfrm>
          <a:prstGeom prst="rect">
            <a:avLst/>
          </a:prstGeom>
          <a:noFill/>
          <a:ln>
            <a:noFill/>
          </a:ln>
        </p:spPr>
      </p:pic>
      <p:sp>
        <p:nvSpPr>
          <p:cNvPr id="502" name="Google Shape;502;p47"/>
          <p:cNvSpPr txBox="1"/>
          <p:nvPr/>
        </p:nvSpPr>
        <p:spPr>
          <a:xfrm>
            <a:off x="956314" y="2144972"/>
            <a:ext cx="7315200" cy="40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idact Gothic"/>
              <a:ea typeface="Didact Gothic"/>
              <a:cs typeface="Didact Gothic"/>
              <a:sym typeface="Didact Gothic"/>
            </a:endParaRPr>
          </a:p>
        </p:txBody>
      </p:sp>
      <p:sp>
        <p:nvSpPr>
          <p:cNvPr id="503" name="Google Shape;503;p47"/>
          <p:cNvSpPr txBox="1"/>
          <p:nvPr/>
        </p:nvSpPr>
        <p:spPr>
          <a:xfrm>
            <a:off x="867814" y="2599497"/>
            <a:ext cx="73152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500" b="1" dirty="0">
                <a:solidFill>
                  <a:schemeClr val="lt2"/>
                </a:solidFill>
                <a:latin typeface="Secular One"/>
                <a:ea typeface="Secular One"/>
                <a:cs typeface="Secular One"/>
                <a:sym typeface="Secular One"/>
              </a:rPr>
              <a:t>なぜ問題なの？</a:t>
            </a:r>
            <a:endParaRPr sz="4500" b="1" dirty="0">
              <a:solidFill>
                <a:schemeClr val="lt2"/>
              </a:solidFill>
              <a:latin typeface="Secular One"/>
              <a:ea typeface="Secular One"/>
              <a:cs typeface="Secular One"/>
              <a:sym typeface="Secular On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他の国の水を奪っている！？</a:t>
            </a:r>
            <a:endParaRPr b="1" dirty="0"/>
          </a:p>
        </p:txBody>
      </p:sp>
      <p:pic>
        <p:nvPicPr>
          <p:cNvPr id="509" name="Google Shape;509;p48"/>
          <p:cNvPicPr preferRelativeResize="0"/>
          <p:nvPr/>
        </p:nvPicPr>
        <p:blipFill>
          <a:blip r:embed="rId3">
            <a:alphaModFix/>
          </a:blip>
          <a:stretch>
            <a:fillRect/>
          </a:stretch>
        </p:blipFill>
        <p:spPr>
          <a:xfrm>
            <a:off x="1963585" y="1282825"/>
            <a:ext cx="4852275" cy="3227674"/>
          </a:xfrm>
          <a:prstGeom prst="rect">
            <a:avLst/>
          </a:prstGeom>
          <a:noFill/>
          <a:ln>
            <a:noFill/>
          </a:ln>
        </p:spPr>
      </p:pic>
      <p:pic>
        <p:nvPicPr>
          <p:cNvPr id="510" name="Google Shape;510;p48"/>
          <p:cNvPicPr preferRelativeResize="0"/>
          <p:nvPr/>
        </p:nvPicPr>
        <p:blipFill>
          <a:blip r:embed="rId4">
            <a:alphaModFix/>
          </a:blip>
          <a:stretch>
            <a:fillRect/>
          </a:stretch>
        </p:blipFill>
        <p:spPr>
          <a:xfrm>
            <a:off x="205021" y="1887697"/>
            <a:ext cx="2373625" cy="2622800"/>
          </a:xfrm>
          <a:prstGeom prst="rect">
            <a:avLst/>
          </a:prstGeom>
          <a:noFill/>
          <a:ln>
            <a:noFill/>
          </a:ln>
        </p:spPr>
      </p:pic>
      <p:pic>
        <p:nvPicPr>
          <p:cNvPr id="511" name="Google Shape;511;p48"/>
          <p:cNvPicPr preferRelativeResize="0"/>
          <p:nvPr/>
        </p:nvPicPr>
        <p:blipFill>
          <a:blip r:embed="rId5">
            <a:alphaModFix/>
          </a:blip>
          <a:stretch>
            <a:fillRect/>
          </a:stretch>
        </p:blipFill>
        <p:spPr>
          <a:xfrm>
            <a:off x="6606954" y="2459187"/>
            <a:ext cx="2198100" cy="2461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日本も大きく影響を受ける</a:t>
            </a:r>
            <a:endParaRPr/>
          </a:p>
        </p:txBody>
      </p:sp>
      <p:pic>
        <p:nvPicPr>
          <p:cNvPr id="517" name="Google Shape;517;p49"/>
          <p:cNvPicPr preferRelativeResize="0"/>
          <p:nvPr/>
        </p:nvPicPr>
        <p:blipFill>
          <a:blip r:embed="rId3">
            <a:alphaModFix/>
          </a:blip>
          <a:stretch>
            <a:fillRect/>
          </a:stretch>
        </p:blipFill>
        <p:spPr>
          <a:xfrm>
            <a:off x="3848201" y="2200530"/>
            <a:ext cx="4810950" cy="2661075"/>
          </a:xfrm>
          <a:prstGeom prst="rect">
            <a:avLst/>
          </a:prstGeom>
          <a:noFill/>
          <a:ln>
            <a:noFill/>
          </a:ln>
        </p:spPr>
      </p:pic>
      <p:pic>
        <p:nvPicPr>
          <p:cNvPr id="518" name="Google Shape;518;p49"/>
          <p:cNvPicPr preferRelativeResize="0"/>
          <p:nvPr/>
        </p:nvPicPr>
        <p:blipFill>
          <a:blip r:embed="rId4">
            <a:alphaModFix/>
          </a:blip>
          <a:stretch>
            <a:fillRect/>
          </a:stretch>
        </p:blipFill>
        <p:spPr>
          <a:xfrm>
            <a:off x="199900" y="1630768"/>
            <a:ext cx="3463775" cy="2597825"/>
          </a:xfrm>
          <a:prstGeom prst="rect">
            <a:avLst/>
          </a:prstGeom>
          <a:noFill/>
          <a:ln>
            <a:noFill/>
          </a:ln>
        </p:spPr>
      </p:pic>
      <p:pic>
        <p:nvPicPr>
          <p:cNvPr id="519" name="Google Shape;519;p49"/>
          <p:cNvPicPr preferRelativeResize="0"/>
          <p:nvPr/>
        </p:nvPicPr>
        <p:blipFill>
          <a:blip r:embed="rId5">
            <a:alphaModFix/>
          </a:blip>
          <a:stretch>
            <a:fillRect/>
          </a:stretch>
        </p:blipFill>
        <p:spPr>
          <a:xfrm>
            <a:off x="6629478" y="321927"/>
            <a:ext cx="2122775" cy="1817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ただ、、、</a:t>
            </a:r>
            <a:endParaRPr b="1" dirty="0"/>
          </a:p>
        </p:txBody>
      </p:sp>
      <p:sp>
        <p:nvSpPr>
          <p:cNvPr id="525" name="Google Shape;525;p50"/>
          <p:cNvSpPr txBox="1">
            <a:spLocks noGrp="1"/>
          </p:cNvSpPr>
          <p:nvPr>
            <p:ph type="body" idx="1"/>
          </p:nvPr>
        </p:nvSpPr>
        <p:spPr>
          <a:xfrm>
            <a:off x="242110" y="1849604"/>
            <a:ext cx="8659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100" b="1" dirty="0">
                <a:latin typeface="Secular One"/>
                <a:ea typeface="Secular One"/>
                <a:cs typeface="Secular One"/>
                <a:sym typeface="Secular One"/>
              </a:rPr>
              <a:t>バーチャルウォーターの輸入の停止</a:t>
            </a:r>
            <a:endParaRPr sz="4100" b="1" dirty="0">
              <a:latin typeface="Secular One"/>
              <a:ea typeface="Secular One"/>
              <a:cs typeface="Secular One"/>
              <a:sym typeface="Secular One"/>
            </a:endParaRPr>
          </a:p>
          <a:p>
            <a:pPr marL="0" lvl="0" indent="0" algn="l" rtl="0">
              <a:spcBef>
                <a:spcPts val="0"/>
              </a:spcBef>
              <a:spcAft>
                <a:spcPts val="0"/>
              </a:spcAft>
              <a:buNone/>
            </a:pPr>
            <a:endParaRPr sz="4900" b="1" dirty="0">
              <a:latin typeface="Secular One"/>
              <a:ea typeface="Secular One"/>
              <a:cs typeface="Secular One"/>
              <a:sym typeface="Secular One"/>
            </a:endParaRPr>
          </a:p>
          <a:p>
            <a:pPr marL="0" lvl="0" indent="0" algn="l" rtl="0">
              <a:spcBef>
                <a:spcPts val="0"/>
              </a:spcBef>
              <a:spcAft>
                <a:spcPts val="0"/>
              </a:spcAft>
              <a:buNone/>
            </a:pPr>
            <a:r>
              <a:rPr lang="en" sz="4400" b="1" dirty="0">
                <a:latin typeface="Secular One"/>
                <a:ea typeface="Secular One"/>
                <a:cs typeface="Secular One"/>
                <a:sym typeface="Secular One"/>
              </a:rPr>
              <a:t>はできない</a:t>
            </a:r>
            <a:endParaRPr sz="4400" b="1" dirty="0">
              <a:latin typeface="Secular One"/>
              <a:ea typeface="Secular One"/>
              <a:cs typeface="Secular One"/>
              <a:sym typeface="Secular One"/>
            </a:endParaRPr>
          </a:p>
        </p:txBody>
      </p:sp>
      <p:pic>
        <p:nvPicPr>
          <p:cNvPr id="526" name="Google Shape;526;p50"/>
          <p:cNvPicPr preferRelativeResize="0"/>
          <p:nvPr/>
        </p:nvPicPr>
        <p:blipFill>
          <a:blip r:embed="rId3">
            <a:alphaModFix/>
          </a:blip>
          <a:stretch>
            <a:fillRect/>
          </a:stretch>
        </p:blipFill>
        <p:spPr>
          <a:xfrm>
            <a:off x="3088225" y="605706"/>
            <a:ext cx="3625999" cy="36260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1"/>
          <p:cNvSpPr txBox="1">
            <a:spLocks noGrp="1"/>
          </p:cNvSpPr>
          <p:nvPr>
            <p:ph type="title"/>
          </p:nvPr>
        </p:nvSpPr>
        <p:spPr>
          <a:xfrm>
            <a:off x="461304" y="1752900"/>
            <a:ext cx="4915500" cy="163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私たちにできること</a:t>
            </a:r>
            <a:endParaRPr sz="4000"/>
          </a:p>
        </p:txBody>
      </p:sp>
      <p:sp>
        <p:nvSpPr>
          <p:cNvPr id="532" name="Google Shape;532;p51"/>
          <p:cNvSpPr txBox="1">
            <a:spLocks noGrp="1"/>
          </p:cNvSpPr>
          <p:nvPr>
            <p:ph type="subTitle" idx="1"/>
          </p:nvPr>
        </p:nvSpPr>
        <p:spPr>
          <a:xfrm>
            <a:off x="1543600" y="3576300"/>
            <a:ext cx="1958100" cy="28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33" name="Google Shape;533;p51"/>
          <p:cNvPicPr preferRelativeResize="0"/>
          <p:nvPr/>
        </p:nvPicPr>
        <p:blipFill rotWithShape="1">
          <a:blip r:embed="rId3">
            <a:alphaModFix/>
          </a:blip>
          <a:srcRect l="14753" r="14753"/>
          <a:stretch/>
        </p:blipFill>
        <p:spPr>
          <a:xfrm>
            <a:off x="5253780" y="1599285"/>
            <a:ext cx="3251400" cy="3073800"/>
          </a:xfrm>
          <a:prstGeom prst="ellipse">
            <a:avLst/>
          </a:prstGeom>
          <a:noFill/>
          <a:ln>
            <a:noFill/>
          </a:ln>
        </p:spPr>
      </p:pic>
      <p:pic>
        <p:nvPicPr>
          <p:cNvPr id="534" name="Google Shape;534;p51"/>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5" name="Google Shape;535;p51"/>
          <p:cNvPicPr preferRelativeResize="0"/>
          <p:nvPr/>
        </p:nvPicPr>
        <p:blipFill>
          <a:blip r:embed="rId5">
            <a:alphaModFix/>
          </a:blip>
          <a:stretch>
            <a:fillRect/>
          </a:stretch>
        </p:blipFill>
        <p:spPr>
          <a:xfrm>
            <a:off x="7567977" y="-442137"/>
            <a:ext cx="1958200" cy="1954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p:nvPr/>
        </p:nvSpPr>
        <p:spPr>
          <a:xfrm>
            <a:off x="6403025" y="3903325"/>
            <a:ext cx="2036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715100" y="1233675"/>
            <a:ext cx="1694459" cy="11597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txBox="1">
            <a:spLocks noGrp="1"/>
          </p:cNvSpPr>
          <p:nvPr>
            <p:ph type="title"/>
          </p:nvPr>
        </p:nvSpPr>
        <p:spPr>
          <a:xfrm>
            <a:off x="715100" y="2428675"/>
            <a:ext cx="5866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お水って？</a:t>
            </a:r>
            <a:endParaRPr b="1" dirty="0"/>
          </a:p>
        </p:txBody>
      </p:sp>
      <p:sp>
        <p:nvSpPr>
          <p:cNvPr id="151" name="Google Shape;151;p26"/>
          <p:cNvSpPr txBox="1">
            <a:spLocks noGrp="1"/>
          </p:cNvSpPr>
          <p:nvPr>
            <p:ph type="title" idx="2"/>
          </p:nvPr>
        </p:nvSpPr>
        <p:spPr>
          <a:xfrm>
            <a:off x="867825" y="1360551"/>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152" name="Google Shape;152;p26"/>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153" name="Google Shape;153;p26"/>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54" name="Google Shape;154;p26"/>
          <p:cNvPicPr preferRelativeResize="0"/>
          <p:nvPr/>
        </p:nvPicPr>
        <p:blipFill>
          <a:blip r:embed="rId5">
            <a:alphaModFix/>
          </a:blip>
          <a:stretch>
            <a:fillRect/>
          </a:stretch>
        </p:blipFill>
        <p:spPr>
          <a:xfrm>
            <a:off x="6235796" y="1805117"/>
            <a:ext cx="2371003" cy="2366260"/>
          </a:xfrm>
          <a:prstGeom prst="rect">
            <a:avLst/>
          </a:prstGeom>
          <a:noFill/>
          <a:ln>
            <a:noFill/>
          </a:ln>
        </p:spPr>
      </p:pic>
      <p:pic>
        <p:nvPicPr>
          <p:cNvPr id="155" name="Google Shape;155;p26"/>
          <p:cNvPicPr preferRelativeResize="0"/>
          <p:nvPr/>
        </p:nvPicPr>
        <p:blipFill>
          <a:blip r:embed="rId6">
            <a:alphaModFix/>
          </a:blip>
          <a:stretch>
            <a:fillRect/>
          </a:stretch>
        </p:blipFill>
        <p:spPr>
          <a:xfrm rot="2536015">
            <a:off x="6038006" y="1506949"/>
            <a:ext cx="1322942" cy="1320286"/>
          </a:xfrm>
          <a:prstGeom prst="rect">
            <a:avLst/>
          </a:prstGeom>
          <a:noFill/>
          <a:ln>
            <a:noFill/>
          </a:ln>
        </p:spPr>
      </p:pic>
      <p:pic>
        <p:nvPicPr>
          <p:cNvPr id="156" name="Google Shape;156;p26"/>
          <p:cNvPicPr preferRelativeResize="0"/>
          <p:nvPr/>
        </p:nvPicPr>
        <p:blipFill>
          <a:blip r:embed="rId7">
            <a:alphaModFix/>
          </a:blip>
          <a:stretch>
            <a:fillRect/>
          </a:stretch>
        </p:blipFill>
        <p:spPr>
          <a:xfrm>
            <a:off x="7183973" y="2920748"/>
            <a:ext cx="1234054" cy="1231589"/>
          </a:xfrm>
          <a:prstGeom prst="rect">
            <a:avLst/>
          </a:prstGeom>
          <a:noFill/>
          <a:ln>
            <a:noFill/>
          </a:ln>
        </p:spPr>
      </p:pic>
      <p:pic>
        <p:nvPicPr>
          <p:cNvPr id="157" name="Google Shape;157;p26"/>
          <p:cNvPicPr preferRelativeResize="0"/>
          <p:nvPr/>
        </p:nvPicPr>
        <p:blipFill>
          <a:blip r:embed="rId8">
            <a:alphaModFix/>
          </a:blip>
          <a:stretch>
            <a:fillRect/>
          </a:stretch>
        </p:blipFill>
        <p:spPr>
          <a:xfrm>
            <a:off x="7378246" y="1439407"/>
            <a:ext cx="1061322" cy="10592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2"/>
          <p:cNvSpPr/>
          <p:nvPr/>
        </p:nvSpPr>
        <p:spPr>
          <a:xfrm>
            <a:off x="610500" y="3376124"/>
            <a:ext cx="7989804" cy="82827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2"/>
          <p:cNvSpPr/>
          <p:nvPr/>
        </p:nvSpPr>
        <p:spPr>
          <a:xfrm>
            <a:off x="610500" y="1919962"/>
            <a:ext cx="7989804" cy="82827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2"/>
          <p:cNvSpPr/>
          <p:nvPr/>
        </p:nvSpPr>
        <p:spPr>
          <a:xfrm>
            <a:off x="610500" y="534999"/>
            <a:ext cx="7989804" cy="82827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2"/>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2"/>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2"/>
          <p:cNvSpPr txBox="1">
            <a:spLocks noGrp="1"/>
          </p:cNvSpPr>
          <p:nvPr>
            <p:ph type="title"/>
          </p:nvPr>
        </p:nvSpPr>
        <p:spPr>
          <a:xfrm>
            <a:off x="-187863" y="662364"/>
            <a:ext cx="9594300" cy="6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環境・社会に良い商品！</a:t>
            </a:r>
            <a:endParaRPr sz="4000" b="1" dirty="0"/>
          </a:p>
        </p:txBody>
      </p:sp>
      <p:sp>
        <p:nvSpPr>
          <p:cNvPr id="546" name="Google Shape;546;p52"/>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2"/>
          <p:cNvSpPr txBox="1">
            <a:spLocks noGrp="1"/>
          </p:cNvSpPr>
          <p:nvPr>
            <p:ph type="title" idx="4"/>
          </p:nvPr>
        </p:nvSpPr>
        <p:spPr>
          <a:xfrm>
            <a:off x="1748374" y="3457451"/>
            <a:ext cx="8851800" cy="8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t>食べ物を大事に！</a:t>
            </a:r>
            <a:endParaRPr sz="4000" b="1" dirty="0"/>
          </a:p>
        </p:txBody>
      </p:sp>
      <p:pic>
        <p:nvPicPr>
          <p:cNvPr id="548" name="Google Shape;548;p5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49" name="Google Shape;549;p52"/>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550" name="Google Shape;550;p52"/>
          <p:cNvSpPr txBox="1"/>
          <p:nvPr/>
        </p:nvSpPr>
        <p:spPr>
          <a:xfrm>
            <a:off x="197400" y="1919950"/>
            <a:ext cx="8749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dirty="0">
                <a:solidFill>
                  <a:schemeClr val="lt2"/>
                </a:solidFill>
                <a:latin typeface="Secular One"/>
                <a:ea typeface="Secular One"/>
                <a:cs typeface="Secular One"/>
                <a:sym typeface="Secular One"/>
              </a:rPr>
              <a:t>買わなくて良いものは買わない！</a:t>
            </a:r>
            <a:endParaRPr sz="4000" b="1" dirty="0">
              <a:solidFill>
                <a:schemeClr val="lt2"/>
              </a:solidFill>
              <a:latin typeface="Secular One"/>
              <a:ea typeface="Secular One"/>
              <a:cs typeface="Secular One"/>
              <a:sym typeface="Secular On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3"/>
          <p:cNvSpPr/>
          <p:nvPr/>
        </p:nvSpPr>
        <p:spPr>
          <a:xfrm>
            <a:off x="505325" y="345687"/>
            <a:ext cx="7989804" cy="82827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3"/>
          <p:cNvSpPr txBox="1"/>
          <p:nvPr/>
        </p:nvSpPr>
        <p:spPr>
          <a:xfrm>
            <a:off x="1073525" y="359613"/>
            <a:ext cx="9029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dirty="0">
                <a:solidFill>
                  <a:schemeClr val="lt2"/>
                </a:solidFill>
                <a:latin typeface="Secular One"/>
                <a:ea typeface="Secular One"/>
                <a:cs typeface="Secular One"/>
                <a:sym typeface="Secular One"/>
              </a:rPr>
              <a:t>食べものも水でできている！</a:t>
            </a:r>
            <a:endParaRPr sz="4000" b="1" dirty="0">
              <a:solidFill>
                <a:schemeClr val="lt2"/>
              </a:solidFill>
              <a:latin typeface="Secular One"/>
              <a:ea typeface="Secular One"/>
              <a:cs typeface="Secular One"/>
              <a:sym typeface="Secular One"/>
            </a:endParaRPr>
          </a:p>
        </p:txBody>
      </p:sp>
      <p:sp>
        <p:nvSpPr>
          <p:cNvPr id="557" name="Google Shape;557;p53"/>
          <p:cNvSpPr txBox="1"/>
          <p:nvPr/>
        </p:nvSpPr>
        <p:spPr>
          <a:xfrm>
            <a:off x="1492125" y="2032750"/>
            <a:ext cx="6016200" cy="20319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chemeClr val="lt2"/>
                </a:solidFill>
                <a:latin typeface="Didact Gothic"/>
                <a:ea typeface="Didact Gothic"/>
                <a:cs typeface="Didact Gothic"/>
                <a:sym typeface="Didact Gothic"/>
              </a:rPr>
              <a:t>食べ物を大事にすること</a:t>
            </a:r>
            <a:endParaRPr sz="2400" b="1" dirty="0">
              <a:solidFill>
                <a:schemeClr val="lt2"/>
              </a:solidFill>
              <a:latin typeface="Didact Gothic"/>
              <a:ea typeface="Didact Gothic"/>
              <a:cs typeface="Didact Gothic"/>
              <a:sym typeface="Didact Gothic"/>
            </a:endParaRPr>
          </a:p>
          <a:p>
            <a:pPr marL="0" lvl="0" indent="0" algn="ctr" rtl="0">
              <a:spcBef>
                <a:spcPts val="0"/>
              </a:spcBef>
              <a:spcAft>
                <a:spcPts val="0"/>
              </a:spcAft>
              <a:buNone/>
            </a:pPr>
            <a:r>
              <a:rPr lang="en" sz="2400" b="1" dirty="0">
                <a:solidFill>
                  <a:schemeClr val="lt2"/>
                </a:solidFill>
                <a:latin typeface="Didact Gothic"/>
                <a:ea typeface="Didact Gothic"/>
                <a:cs typeface="Didact Gothic"/>
                <a:sym typeface="Didact Gothic"/>
              </a:rPr>
              <a:t>＝</a:t>
            </a:r>
            <a:endParaRPr sz="2400" b="1" dirty="0">
              <a:solidFill>
                <a:schemeClr val="lt2"/>
              </a:solidFill>
              <a:latin typeface="Didact Gothic"/>
              <a:ea typeface="Didact Gothic"/>
              <a:cs typeface="Didact Gothic"/>
              <a:sym typeface="Didact Gothic"/>
            </a:endParaRPr>
          </a:p>
          <a:p>
            <a:pPr marL="0" lvl="0" indent="0" algn="ctr" rtl="0">
              <a:spcBef>
                <a:spcPts val="0"/>
              </a:spcBef>
              <a:spcAft>
                <a:spcPts val="0"/>
              </a:spcAft>
              <a:buNone/>
            </a:pPr>
            <a:r>
              <a:rPr lang="en" sz="2400" b="1" dirty="0">
                <a:solidFill>
                  <a:schemeClr val="lt2"/>
                </a:solidFill>
                <a:latin typeface="Didact Gothic"/>
                <a:ea typeface="Didact Gothic"/>
                <a:cs typeface="Didact Gothic"/>
                <a:sym typeface="Didact Gothic"/>
              </a:rPr>
              <a:t>水を大事にすること</a:t>
            </a:r>
            <a:endParaRPr sz="2400" b="1" dirty="0">
              <a:solidFill>
                <a:schemeClr val="lt2"/>
              </a:solidFill>
              <a:latin typeface="Didact Gothic"/>
              <a:ea typeface="Didact Gothic"/>
              <a:cs typeface="Didact Gothic"/>
              <a:sym typeface="Didact Gothic"/>
            </a:endParaRPr>
          </a:p>
          <a:p>
            <a:pPr marL="0" lvl="0" indent="0" algn="ctr" rtl="0">
              <a:spcBef>
                <a:spcPts val="0"/>
              </a:spcBef>
              <a:spcAft>
                <a:spcPts val="0"/>
              </a:spcAft>
              <a:buNone/>
            </a:pPr>
            <a:r>
              <a:rPr lang="en" sz="2400" b="1" dirty="0">
                <a:solidFill>
                  <a:schemeClr val="lt2"/>
                </a:solidFill>
                <a:latin typeface="Didact Gothic"/>
                <a:ea typeface="Didact Gothic"/>
                <a:cs typeface="Didact Gothic"/>
                <a:sym typeface="Didact Gothic"/>
              </a:rPr>
              <a:t>＝</a:t>
            </a:r>
            <a:endParaRPr sz="2400" b="1" dirty="0">
              <a:solidFill>
                <a:schemeClr val="lt2"/>
              </a:solidFill>
              <a:latin typeface="Didact Gothic"/>
              <a:ea typeface="Didact Gothic"/>
              <a:cs typeface="Didact Gothic"/>
              <a:sym typeface="Didact Gothic"/>
            </a:endParaRPr>
          </a:p>
          <a:p>
            <a:pPr marL="0" lvl="0" indent="0" algn="ctr" rtl="0">
              <a:spcBef>
                <a:spcPts val="0"/>
              </a:spcBef>
              <a:spcAft>
                <a:spcPts val="0"/>
              </a:spcAft>
              <a:buNone/>
            </a:pPr>
            <a:r>
              <a:rPr lang="en" sz="2400" b="1" dirty="0">
                <a:solidFill>
                  <a:schemeClr val="lt2"/>
                </a:solidFill>
                <a:latin typeface="Didact Gothic"/>
                <a:ea typeface="Didact Gothic"/>
                <a:cs typeface="Didact Gothic"/>
                <a:sym typeface="Didact Gothic"/>
              </a:rPr>
              <a:t>地球にやさしくすること</a:t>
            </a:r>
            <a:endParaRPr sz="2400" b="1" dirty="0">
              <a:solidFill>
                <a:schemeClr val="lt2"/>
              </a:solidFill>
              <a:latin typeface="Didact Gothic"/>
              <a:ea typeface="Didact Gothic"/>
              <a:cs typeface="Didact Gothic"/>
              <a:sym typeface="Didact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4"/>
          <p:cNvSpPr txBox="1"/>
          <p:nvPr/>
        </p:nvSpPr>
        <p:spPr>
          <a:xfrm>
            <a:off x="632050" y="1296600"/>
            <a:ext cx="2822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lt2"/>
                </a:solidFill>
                <a:latin typeface="Didact Gothic"/>
                <a:ea typeface="Didact Gothic"/>
                <a:cs typeface="Didact Gothic"/>
                <a:sym typeface="Didact Gothic"/>
              </a:rPr>
              <a:t>牛肉1kg = 20000L</a:t>
            </a:r>
            <a:endParaRPr sz="2400" b="1" dirty="0">
              <a:solidFill>
                <a:schemeClr val="lt2"/>
              </a:solidFill>
              <a:latin typeface="Didact Gothic"/>
              <a:ea typeface="Didact Gothic"/>
              <a:cs typeface="Didact Gothic"/>
              <a:sym typeface="Didact Gothic"/>
            </a:endParaRPr>
          </a:p>
          <a:p>
            <a:pPr marL="0" lvl="0" indent="0" algn="l" rtl="0">
              <a:spcBef>
                <a:spcPts val="0"/>
              </a:spcBef>
              <a:spcAft>
                <a:spcPts val="0"/>
              </a:spcAft>
              <a:buNone/>
            </a:pPr>
            <a:r>
              <a:rPr lang="en" sz="2400" b="1" dirty="0">
                <a:solidFill>
                  <a:schemeClr val="lt2"/>
                </a:solidFill>
                <a:latin typeface="Didact Gothic"/>
                <a:ea typeface="Didact Gothic"/>
                <a:cs typeface="Didact Gothic"/>
                <a:sym typeface="Didact Gothic"/>
              </a:rPr>
              <a:t>牛肉10g = 200L</a:t>
            </a:r>
            <a:endParaRPr sz="2400" b="1" dirty="0">
              <a:solidFill>
                <a:schemeClr val="lt2"/>
              </a:solidFill>
              <a:latin typeface="Didact Gothic"/>
              <a:ea typeface="Didact Gothic"/>
              <a:cs typeface="Didact Gothic"/>
              <a:sym typeface="Didact Gothic"/>
            </a:endParaRPr>
          </a:p>
        </p:txBody>
      </p:sp>
      <p:sp>
        <p:nvSpPr>
          <p:cNvPr id="563" name="Google Shape;563;p54"/>
          <p:cNvSpPr txBox="1"/>
          <p:nvPr/>
        </p:nvSpPr>
        <p:spPr>
          <a:xfrm>
            <a:off x="272450" y="348700"/>
            <a:ext cx="5503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dirty="0">
                <a:solidFill>
                  <a:schemeClr val="lt2"/>
                </a:solidFill>
                <a:latin typeface="Didact Gothic"/>
                <a:ea typeface="Didact Gothic"/>
                <a:cs typeface="Didact Gothic"/>
                <a:sym typeface="Didact Gothic"/>
              </a:rPr>
              <a:t>例えば・・・</a:t>
            </a:r>
            <a:endParaRPr sz="1900" b="1" dirty="0">
              <a:solidFill>
                <a:schemeClr val="lt2"/>
              </a:solidFill>
              <a:latin typeface="Didact Gothic"/>
              <a:ea typeface="Didact Gothic"/>
              <a:cs typeface="Didact Gothic"/>
              <a:sym typeface="Didact Gothic"/>
            </a:endParaRPr>
          </a:p>
        </p:txBody>
      </p:sp>
      <p:pic>
        <p:nvPicPr>
          <p:cNvPr id="564" name="Google Shape;564;p54"/>
          <p:cNvPicPr preferRelativeResize="0"/>
          <p:nvPr/>
        </p:nvPicPr>
        <p:blipFill>
          <a:blip r:embed="rId3">
            <a:alphaModFix/>
          </a:blip>
          <a:stretch>
            <a:fillRect/>
          </a:stretch>
        </p:blipFill>
        <p:spPr>
          <a:xfrm>
            <a:off x="539350" y="2405100"/>
            <a:ext cx="3007800" cy="2130525"/>
          </a:xfrm>
          <a:prstGeom prst="rect">
            <a:avLst/>
          </a:prstGeom>
          <a:noFill/>
          <a:ln>
            <a:noFill/>
          </a:ln>
        </p:spPr>
      </p:pic>
      <p:sp>
        <p:nvSpPr>
          <p:cNvPr id="565" name="Google Shape;565;p54"/>
          <p:cNvSpPr txBox="1"/>
          <p:nvPr/>
        </p:nvSpPr>
        <p:spPr>
          <a:xfrm>
            <a:off x="4097375" y="2220000"/>
            <a:ext cx="4816500" cy="9234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lt2"/>
                </a:solidFill>
                <a:latin typeface="Didact Gothic"/>
                <a:ea typeface="Didact Gothic"/>
                <a:cs typeface="Didact Gothic"/>
                <a:sym typeface="Didact Gothic"/>
              </a:rPr>
              <a:t>14L / 1日 で生活している人もいる</a:t>
            </a:r>
            <a:endParaRPr sz="2400" b="1" dirty="0">
              <a:solidFill>
                <a:schemeClr val="lt2"/>
              </a:solidFill>
              <a:latin typeface="Didact Gothic"/>
              <a:ea typeface="Didact Gothic"/>
              <a:cs typeface="Didact Gothic"/>
              <a:sym typeface="Didact Gothic"/>
            </a:endParaRPr>
          </a:p>
          <a:p>
            <a:pPr marL="0" lvl="0" indent="0" algn="l" rtl="0">
              <a:spcBef>
                <a:spcPts val="0"/>
              </a:spcBef>
              <a:spcAft>
                <a:spcPts val="0"/>
              </a:spcAft>
              <a:buNone/>
            </a:pPr>
            <a:r>
              <a:rPr lang="en" sz="2400" b="1" dirty="0">
                <a:solidFill>
                  <a:schemeClr val="lt2"/>
                </a:solidFill>
                <a:latin typeface="Didact Gothic"/>
                <a:ea typeface="Didact Gothic"/>
                <a:cs typeface="Didact Gothic"/>
                <a:sym typeface="Didact Gothic"/>
              </a:rPr>
              <a:t>（例：ケニア）</a:t>
            </a:r>
            <a:endParaRPr sz="2400" b="1" dirty="0">
              <a:solidFill>
                <a:schemeClr val="lt2"/>
              </a:solidFill>
              <a:latin typeface="Didact Gothic"/>
              <a:ea typeface="Didact Gothic"/>
              <a:cs typeface="Didact Gothic"/>
              <a:sym typeface="Didact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5"/>
          <p:cNvSpPr/>
          <p:nvPr/>
        </p:nvSpPr>
        <p:spPr>
          <a:xfrm>
            <a:off x="577100" y="1496513"/>
            <a:ext cx="7989804" cy="170009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5"/>
          <p:cNvSpPr txBox="1">
            <a:spLocks noGrp="1"/>
          </p:cNvSpPr>
          <p:nvPr>
            <p:ph type="title"/>
          </p:nvPr>
        </p:nvSpPr>
        <p:spPr>
          <a:xfrm>
            <a:off x="1284000" y="1590997"/>
            <a:ext cx="6576000"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環境週間</a:t>
            </a:r>
            <a:endParaRPr/>
          </a:p>
        </p:txBody>
      </p:sp>
      <p:sp>
        <p:nvSpPr>
          <p:cNvPr id="572" name="Google Shape;572;p55"/>
          <p:cNvSpPr txBox="1">
            <a:spLocks noGrp="1"/>
          </p:cNvSpPr>
          <p:nvPr>
            <p:ph type="subTitle" idx="1"/>
          </p:nvPr>
        </p:nvSpPr>
        <p:spPr>
          <a:xfrm>
            <a:off x="2150225" y="3401320"/>
            <a:ext cx="6576000" cy="25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Secular One"/>
                <a:ea typeface="Secular One"/>
                <a:cs typeface="Secular One"/>
                <a:sym typeface="Secular One"/>
              </a:rPr>
              <a:t>私たちからのお願い</a:t>
            </a:r>
            <a:endParaRPr sz="3000" b="1" dirty="0">
              <a:latin typeface="Secular One"/>
              <a:ea typeface="Secular One"/>
              <a:cs typeface="Secular One"/>
              <a:sym typeface="Secular One"/>
            </a:endParaRPr>
          </a:p>
        </p:txBody>
      </p:sp>
      <p:pic>
        <p:nvPicPr>
          <p:cNvPr id="573" name="Google Shape;573;p5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74" name="Google Shape;574;p5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575" name="Google Shape;575;p55"/>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576" name="Google Shape;576;p55"/>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577" name="Google Shape;577;p55"/>
          <p:cNvPicPr preferRelativeResize="0"/>
          <p:nvPr/>
        </p:nvPicPr>
        <p:blipFill>
          <a:blip r:embed="rId7">
            <a:alphaModFix/>
          </a:blip>
          <a:stretch>
            <a:fillRect/>
          </a:stretch>
        </p:blipFill>
        <p:spPr>
          <a:xfrm rot="-4863962">
            <a:off x="7090573" y="948562"/>
            <a:ext cx="2031182" cy="2027122"/>
          </a:xfrm>
          <a:prstGeom prst="rect">
            <a:avLst/>
          </a:prstGeom>
          <a:noFill/>
          <a:ln>
            <a:noFill/>
          </a:ln>
        </p:spPr>
      </p:pic>
      <p:pic>
        <p:nvPicPr>
          <p:cNvPr id="578" name="Google Shape;578;p55"/>
          <p:cNvPicPr preferRelativeResize="0"/>
          <p:nvPr/>
        </p:nvPicPr>
        <p:blipFill>
          <a:blip r:embed="rId8">
            <a:alphaModFix/>
          </a:blip>
          <a:stretch>
            <a:fillRect/>
          </a:stretch>
        </p:blipFill>
        <p:spPr>
          <a:xfrm>
            <a:off x="-66840" y="2087125"/>
            <a:ext cx="2031183" cy="2027121"/>
          </a:xfrm>
          <a:prstGeom prst="rect">
            <a:avLst/>
          </a:prstGeom>
          <a:noFill/>
          <a:ln>
            <a:noFill/>
          </a:ln>
        </p:spPr>
      </p:pic>
      <p:pic>
        <p:nvPicPr>
          <p:cNvPr id="579" name="Google Shape;579;p55"/>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580" name="Google Shape;580;p55"/>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581" name="Google Shape;581;p55"/>
          <p:cNvSpPr txBox="1"/>
          <p:nvPr/>
        </p:nvSpPr>
        <p:spPr>
          <a:xfrm>
            <a:off x="1780625" y="1169490"/>
            <a:ext cx="731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lt2"/>
                </a:solidFill>
                <a:latin typeface="Secular One"/>
                <a:ea typeface="Secular One"/>
                <a:cs typeface="Secular One"/>
                <a:sym typeface="Secular One"/>
              </a:rPr>
              <a:t>かんきょうしゅうかん</a:t>
            </a:r>
            <a:endParaRPr sz="2000" dirty="0">
              <a:solidFill>
                <a:schemeClr val="lt2"/>
              </a:solidFill>
              <a:latin typeface="Secular One"/>
              <a:ea typeface="Secular One"/>
              <a:cs typeface="Secular One"/>
              <a:sym typeface="Secular On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3"/>
        <p:cNvGrpSpPr/>
        <p:nvPr/>
      </p:nvGrpSpPr>
      <p:grpSpPr>
        <a:xfrm>
          <a:off x="0" y="0"/>
          <a:ext cx="0" cy="0"/>
          <a:chOff x="0" y="0"/>
          <a:chExt cx="0" cy="0"/>
        </a:xfrm>
      </p:grpSpPr>
      <p:sp>
        <p:nvSpPr>
          <p:cNvPr id="604" name="Google Shape;604;p57"/>
          <p:cNvSpPr/>
          <p:nvPr/>
        </p:nvSpPr>
        <p:spPr>
          <a:xfrm>
            <a:off x="6115799" y="4378716"/>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5" name="Google Shape;605;p57"/>
          <p:cNvPicPr preferRelativeResize="0"/>
          <p:nvPr/>
        </p:nvPicPr>
        <p:blipFill>
          <a:blip r:embed="rId4">
            <a:alphaModFix/>
          </a:blip>
          <a:stretch>
            <a:fillRect/>
          </a:stretch>
        </p:blipFill>
        <p:spPr>
          <a:xfrm rot="-5070495" flipH="1">
            <a:off x="5737147" y="1545448"/>
            <a:ext cx="1191899" cy="1189512"/>
          </a:xfrm>
          <a:prstGeom prst="rect">
            <a:avLst/>
          </a:prstGeom>
          <a:noFill/>
          <a:ln>
            <a:noFill/>
          </a:ln>
        </p:spPr>
      </p:pic>
      <p:grpSp>
        <p:nvGrpSpPr>
          <p:cNvPr id="606" name="Google Shape;606;p57"/>
          <p:cNvGrpSpPr/>
          <p:nvPr/>
        </p:nvGrpSpPr>
        <p:grpSpPr>
          <a:xfrm>
            <a:off x="48990" y="170953"/>
            <a:ext cx="1248755" cy="1262648"/>
            <a:chOff x="48990" y="170953"/>
            <a:chExt cx="1248755" cy="1262648"/>
          </a:xfrm>
        </p:grpSpPr>
        <p:pic>
          <p:nvPicPr>
            <p:cNvPr id="607" name="Google Shape;607;p57"/>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608" name="Google Shape;608;p57"/>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609" name="Google Shape;609;p57"/>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610" name="Google Shape;610;p57"/>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611" name="Google Shape;611;p57"/>
          <p:cNvPicPr preferRelativeResize="0"/>
          <p:nvPr/>
        </p:nvPicPr>
        <p:blipFill rotWithShape="1">
          <a:blip r:embed="rId9">
            <a:alphaModFix/>
          </a:blip>
          <a:srcRect t="18004" b="25660"/>
          <a:stretch/>
        </p:blipFill>
        <p:spPr>
          <a:xfrm>
            <a:off x="-253050" y="4098600"/>
            <a:ext cx="1671824" cy="939950"/>
          </a:xfrm>
          <a:prstGeom prst="rect">
            <a:avLst/>
          </a:prstGeom>
          <a:noFill/>
          <a:ln>
            <a:noFill/>
          </a:ln>
        </p:spPr>
      </p:pic>
      <p:pic>
        <p:nvPicPr>
          <p:cNvPr id="612" name="Google Shape;612;p57"/>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613" name="Google Shape;613;p57"/>
          <p:cNvPicPr preferRelativeResize="0"/>
          <p:nvPr/>
        </p:nvPicPr>
        <p:blipFill>
          <a:blip r:embed="rId11">
            <a:alphaModFix/>
          </a:blip>
          <a:stretch>
            <a:fillRect/>
          </a:stretch>
        </p:blipFill>
        <p:spPr>
          <a:xfrm>
            <a:off x="5626896" y="1235026"/>
            <a:ext cx="3386279" cy="3379516"/>
          </a:xfrm>
          <a:prstGeom prst="rect">
            <a:avLst/>
          </a:prstGeom>
          <a:noFill/>
          <a:ln>
            <a:noFill/>
          </a:ln>
        </p:spPr>
      </p:pic>
      <p:sp>
        <p:nvSpPr>
          <p:cNvPr id="614" name="Google Shape;614;p57"/>
          <p:cNvSpPr txBox="1"/>
          <p:nvPr/>
        </p:nvSpPr>
        <p:spPr>
          <a:xfrm>
            <a:off x="348502" y="2348550"/>
            <a:ext cx="5278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lt2"/>
                </a:solidFill>
                <a:latin typeface="Didact Gothic"/>
                <a:ea typeface="Didact Gothic"/>
                <a:cs typeface="Didact Gothic"/>
                <a:sym typeface="Didact Gothic"/>
              </a:rPr>
              <a:t>ありがとうございました！</a:t>
            </a:r>
            <a:endParaRPr sz="3200" b="1" dirty="0">
              <a:solidFill>
                <a:schemeClr val="lt2"/>
              </a:solidFill>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p:nvPr/>
        </p:nvSpPr>
        <p:spPr>
          <a:xfrm>
            <a:off x="4202325" y="2135875"/>
            <a:ext cx="892117" cy="8548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6873766" y="2068924"/>
            <a:ext cx="892117" cy="8548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1515397" y="2135851"/>
            <a:ext cx="925531" cy="8548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どういうときに使う？</a:t>
            </a:r>
            <a:endParaRPr b="1" dirty="0"/>
          </a:p>
        </p:txBody>
      </p:sp>
      <p:sp>
        <p:nvSpPr>
          <p:cNvPr id="167" name="Google Shape;167;p27"/>
          <p:cNvSpPr txBox="1">
            <a:spLocks noGrp="1"/>
          </p:cNvSpPr>
          <p:nvPr>
            <p:ph type="title"/>
          </p:nvPr>
        </p:nvSpPr>
        <p:spPr>
          <a:xfrm>
            <a:off x="720000" y="3042557"/>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飲む</a:t>
            </a:r>
            <a:endParaRPr b="1" dirty="0"/>
          </a:p>
        </p:txBody>
      </p:sp>
      <p:sp>
        <p:nvSpPr>
          <p:cNvPr id="168" name="Google Shape;168;p27"/>
          <p:cNvSpPr txBox="1">
            <a:spLocks noGrp="1"/>
          </p:cNvSpPr>
          <p:nvPr>
            <p:ph type="title" idx="2"/>
          </p:nvPr>
        </p:nvSpPr>
        <p:spPr>
          <a:xfrm>
            <a:off x="3435215" y="307620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お風呂</a:t>
            </a:r>
            <a:endParaRPr b="1" dirty="0"/>
          </a:p>
        </p:txBody>
      </p:sp>
      <p:sp>
        <p:nvSpPr>
          <p:cNvPr id="169" name="Google Shape;169;p27"/>
          <p:cNvSpPr txBox="1">
            <a:spLocks noGrp="1"/>
          </p:cNvSpPr>
          <p:nvPr>
            <p:ph type="title" idx="4"/>
          </p:nvPr>
        </p:nvSpPr>
        <p:spPr>
          <a:xfrm>
            <a:off x="6083018" y="3042557"/>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料理</a:t>
            </a:r>
            <a:endParaRPr b="1" dirty="0"/>
          </a:p>
        </p:txBody>
      </p:sp>
      <p:pic>
        <p:nvPicPr>
          <p:cNvPr id="170" name="Google Shape;170;p2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171" name="Google Shape;171;p27"/>
          <p:cNvPicPr preferRelativeResize="0"/>
          <p:nvPr/>
        </p:nvPicPr>
        <p:blipFill>
          <a:blip r:embed="rId4">
            <a:alphaModFix/>
          </a:blip>
          <a:stretch>
            <a:fillRect/>
          </a:stretch>
        </p:blipFill>
        <p:spPr>
          <a:xfrm>
            <a:off x="-662350" y="720548"/>
            <a:ext cx="1676900" cy="1673550"/>
          </a:xfrm>
          <a:prstGeom prst="rect">
            <a:avLst/>
          </a:prstGeom>
          <a:noFill/>
          <a:ln>
            <a:noFill/>
          </a:ln>
        </p:spPr>
      </p:pic>
      <p:grpSp>
        <p:nvGrpSpPr>
          <p:cNvPr id="172" name="Google Shape;172;p27"/>
          <p:cNvGrpSpPr/>
          <p:nvPr/>
        </p:nvGrpSpPr>
        <p:grpSpPr>
          <a:xfrm>
            <a:off x="1733935" y="2264383"/>
            <a:ext cx="503378" cy="597676"/>
            <a:chOff x="8079861" y="3365453"/>
            <a:chExt cx="299612" cy="374906"/>
          </a:xfrm>
        </p:grpSpPr>
        <p:sp>
          <p:nvSpPr>
            <p:cNvPr id="173" name="Google Shape;173;p27"/>
            <p:cNvSpPr/>
            <p:nvPr/>
          </p:nvSpPr>
          <p:spPr>
            <a:xfrm>
              <a:off x="8079861" y="3365453"/>
              <a:ext cx="299612" cy="374906"/>
            </a:xfrm>
            <a:custGeom>
              <a:avLst/>
              <a:gdLst/>
              <a:ahLst/>
              <a:cxnLst/>
              <a:rect l="l" t="t" r="r" b="b"/>
              <a:pathLst>
                <a:path w="11106" h="13897" extrusionOk="0">
                  <a:moveTo>
                    <a:pt x="466" y="0"/>
                  </a:moveTo>
                  <a:cubicBezTo>
                    <a:pt x="187" y="0"/>
                    <a:pt x="1" y="217"/>
                    <a:pt x="32" y="465"/>
                  </a:cubicBezTo>
                  <a:lnTo>
                    <a:pt x="1397" y="12780"/>
                  </a:lnTo>
                  <a:cubicBezTo>
                    <a:pt x="1459" y="13431"/>
                    <a:pt x="2017" y="13897"/>
                    <a:pt x="2637" y="13897"/>
                  </a:cubicBezTo>
                  <a:lnTo>
                    <a:pt x="8407" y="13897"/>
                  </a:lnTo>
                  <a:cubicBezTo>
                    <a:pt x="9027" y="13897"/>
                    <a:pt x="9586" y="13431"/>
                    <a:pt x="9648" y="12780"/>
                  </a:cubicBezTo>
                  <a:lnTo>
                    <a:pt x="11075" y="465"/>
                  </a:lnTo>
                  <a:cubicBezTo>
                    <a:pt x="11106" y="217"/>
                    <a:pt x="10889" y="0"/>
                    <a:pt x="10640"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8079861" y="3365453"/>
              <a:ext cx="188330" cy="374906"/>
            </a:xfrm>
            <a:custGeom>
              <a:avLst/>
              <a:gdLst/>
              <a:ahLst/>
              <a:cxnLst/>
              <a:rect l="l" t="t" r="r" b="b"/>
              <a:pathLst>
                <a:path w="6981" h="13897" extrusionOk="0">
                  <a:moveTo>
                    <a:pt x="466" y="0"/>
                  </a:moveTo>
                  <a:cubicBezTo>
                    <a:pt x="187" y="0"/>
                    <a:pt x="1" y="217"/>
                    <a:pt x="32" y="465"/>
                  </a:cubicBezTo>
                  <a:lnTo>
                    <a:pt x="1397" y="12780"/>
                  </a:lnTo>
                  <a:cubicBezTo>
                    <a:pt x="1459" y="13431"/>
                    <a:pt x="2017" y="13897"/>
                    <a:pt x="2637" y="13897"/>
                  </a:cubicBezTo>
                  <a:lnTo>
                    <a:pt x="6980" y="13897"/>
                  </a:lnTo>
                  <a:cubicBezTo>
                    <a:pt x="1955" y="10640"/>
                    <a:pt x="2824" y="1489"/>
                    <a:pt x="3010"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8121811" y="3420460"/>
              <a:ext cx="209966" cy="286420"/>
            </a:xfrm>
            <a:custGeom>
              <a:avLst/>
              <a:gdLst/>
              <a:ahLst/>
              <a:cxnLst/>
              <a:rect l="l" t="t" r="r" b="b"/>
              <a:pathLst>
                <a:path w="7783" h="10617" extrusionOk="0">
                  <a:moveTo>
                    <a:pt x="5935" y="1"/>
                  </a:moveTo>
                  <a:cubicBezTo>
                    <a:pt x="5276" y="1"/>
                    <a:pt x="4617" y="94"/>
                    <a:pt x="3967" y="288"/>
                  </a:cubicBezTo>
                  <a:cubicBezTo>
                    <a:pt x="3276" y="460"/>
                    <a:pt x="2565" y="555"/>
                    <a:pt x="1850" y="555"/>
                  </a:cubicBezTo>
                  <a:cubicBezTo>
                    <a:pt x="1667" y="555"/>
                    <a:pt x="1483" y="548"/>
                    <a:pt x="1300" y="536"/>
                  </a:cubicBezTo>
                  <a:cubicBezTo>
                    <a:pt x="1051" y="536"/>
                    <a:pt x="772" y="474"/>
                    <a:pt x="524" y="443"/>
                  </a:cubicBezTo>
                  <a:cubicBezTo>
                    <a:pt x="492" y="435"/>
                    <a:pt x="460" y="432"/>
                    <a:pt x="428" y="432"/>
                  </a:cubicBezTo>
                  <a:cubicBezTo>
                    <a:pt x="191" y="432"/>
                    <a:pt x="0" y="630"/>
                    <a:pt x="28" y="877"/>
                  </a:cubicBezTo>
                  <a:lnTo>
                    <a:pt x="927" y="9810"/>
                  </a:lnTo>
                  <a:cubicBezTo>
                    <a:pt x="989" y="10245"/>
                    <a:pt x="1362" y="10586"/>
                    <a:pt x="1827" y="10617"/>
                  </a:cubicBezTo>
                  <a:lnTo>
                    <a:pt x="5890" y="10617"/>
                  </a:lnTo>
                  <a:cubicBezTo>
                    <a:pt x="6325" y="10617"/>
                    <a:pt x="6728" y="10276"/>
                    <a:pt x="6790" y="9841"/>
                  </a:cubicBezTo>
                  <a:lnTo>
                    <a:pt x="7752" y="598"/>
                  </a:lnTo>
                  <a:cubicBezTo>
                    <a:pt x="7783" y="412"/>
                    <a:pt x="7628" y="226"/>
                    <a:pt x="7441" y="163"/>
                  </a:cubicBezTo>
                  <a:cubicBezTo>
                    <a:pt x="6943" y="56"/>
                    <a:pt x="6439" y="1"/>
                    <a:pt x="5935" y="1"/>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8121811" y="3432114"/>
              <a:ext cx="107883" cy="274766"/>
            </a:xfrm>
            <a:custGeom>
              <a:avLst/>
              <a:gdLst/>
              <a:ahLst/>
              <a:cxnLst/>
              <a:rect l="l" t="t" r="r" b="b"/>
              <a:pathLst>
                <a:path w="3999" h="10185" extrusionOk="0">
                  <a:moveTo>
                    <a:pt x="428" y="0"/>
                  </a:moveTo>
                  <a:cubicBezTo>
                    <a:pt x="191" y="0"/>
                    <a:pt x="0" y="198"/>
                    <a:pt x="28" y="445"/>
                  </a:cubicBezTo>
                  <a:lnTo>
                    <a:pt x="927" y="9378"/>
                  </a:lnTo>
                  <a:cubicBezTo>
                    <a:pt x="989" y="9813"/>
                    <a:pt x="1362" y="10154"/>
                    <a:pt x="1827" y="10185"/>
                  </a:cubicBezTo>
                  <a:lnTo>
                    <a:pt x="3998" y="10185"/>
                  </a:lnTo>
                  <a:cubicBezTo>
                    <a:pt x="1641" y="7424"/>
                    <a:pt x="1238" y="2989"/>
                    <a:pt x="1300" y="104"/>
                  </a:cubicBezTo>
                  <a:cubicBezTo>
                    <a:pt x="1051" y="104"/>
                    <a:pt x="772" y="42"/>
                    <a:pt x="524" y="11"/>
                  </a:cubicBezTo>
                  <a:cubicBezTo>
                    <a:pt x="492" y="3"/>
                    <a:pt x="460" y="0"/>
                    <a:pt x="428"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8163545" y="3541373"/>
              <a:ext cx="56950" cy="54845"/>
            </a:xfrm>
            <a:custGeom>
              <a:avLst/>
              <a:gdLst/>
              <a:ahLst/>
              <a:cxnLst/>
              <a:rect l="l" t="t" r="r" b="b"/>
              <a:pathLst>
                <a:path w="2111" h="2033" extrusionOk="0">
                  <a:moveTo>
                    <a:pt x="1052" y="1"/>
                  </a:moveTo>
                  <a:cubicBezTo>
                    <a:pt x="947" y="1"/>
                    <a:pt x="838" y="40"/>
                    <a:pt x="745" y="117"/>
                  </a:cubicBezTo>
                  <a:lnTo>
                    <a:pt x="156" y="738"/>
                  </a:lnTo>
                  <a:cubicBezTo>
                    <a:pt x="1" y="893"/>
                    <a:pt x="1" y="1141"/>
                    <a:pt x="156" y="1327"/>
                  </a:cubicBezTo>
                  <a:lnTo>
                    <a:pt x="745" y="1916"/>
                  </a:lnTo>
                  <a:cubicBezTo>
                    <a:pt x="838" y="1994"/>
                    <a:pt x="947" y="2033"/>
                    <a:pt x="1052" y="2033"/>
                  </a:cubicBezTo>
                  <a:cubicBezTo>
                    <a:pt x="1156" y="2033"/>
                    <a:pt x="1257" y="1994"/>
                    <a:pt x="1335" y="1916"/>
                  </a:cubicBezTo>
                  <a:lnTo>
                    <a:pt x="1955" y="1327"/>
                  </a:lnTo>
                  <a:cubicBezTo>
                    <a:pt x="2110" y="1141"/>
                    <a:pt x="2110" y="893"/>
                    <a:pt x="1955" y="738"/>
                  </a:cubicBezTo>
                  <a:lnTo>
                    <a:pt x="1335" y="117"/>
                  </a:lnTo>
                  <a:cubicBezTo>
                    <a:pt x="1257" y="40"/>
                    <a:pt x="1156" y="1"/>
                    <a:pt x="105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8199533" y="3619203"/>
              <a:ext cx="57759" cy="55682"/>
            </a:xfrm>
            <a:custGeom>
              <a:avLst/>
              <a:gdLst/>
              <a:ahLst/>
              <a:cxnLst/>
              <a:rect l="l" t="t" r="r" b="b"/>
              <a:pathLst>
                <a:path w="2141" h="2064" extrusionOk="0">
                  <a:moveTo>
                    <a:pt x="1086" y="1"/>
                  </a:moveTo>
                  <a:cubicBezTo>
                    <a:pt x="985" y="1"/>
                    <a:pt x="885" y="39"/>
                    <a:pt x="807" y="117"/>
                  </a:cubicBezTo>
                  <a:lnTo>
                    <a:pt x="187" y="768"/>
                  </a:lnTo>
                  <a:cubicBezTo>
                    <a:pt x="1" y="923"/>
                    <a:pt x="1" y="1172"/>
                    <a:pt x="187" y="1327"/>
                  </a:cubicBezTo>
                  <a:lnTo>
                    <a:pt x="776" y="1947"/>
                  </a:lnTo>
                  <a:cubicBezTo>
                    <a:pt x="854" y="2025"/>
                    <a:pt x="954" y="2063"/>
                    <a:pt x="1059" y="2063"/>
                  </a:cubicBezTo>
                  <a:cubicBezTo>
                    <a:pt x="1164" y="2063"/>
                    <a:pt x="1272" y="2025"/>
                    <a:pt x="1365" y="1947"/>
                  </a:cubicBezTo>
                  <a:lnTo>
                    <a:pt x="1986" y="1327"/>
                  </a:lnTo>
                  <a:cubicBezTo>
                    <a:pt x="2141" y="1172"/>
                    <a:pt x="2141" y="923"/>
                    <a:pt x="1986" y="768"/>
                  </a:cubicBezTo>
                  <a:lnTo>
                    <a:pt x="1365" y="117"/>
                  </a:lnTo>
                  <a:cubicBezTo>
                    <a:pt x="1288" y="39"/>
                    <a:pt x="1187" y="1"/>
                    <a:pt x="1086"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8240539" y="3576309"/>
              <a:ext cx="45214" cy="46051"/>
            </a:xfrm>
            <a:custGeom>
              <a:avLst/>
              <a:gdLst/>
              <a:ahLst/>
              <a:cxnLst/>
              <a:rect l="l" t="t" r="r" b="b"/>
              <a:pathLst>
                <a:path w="1676" h="1707" extrusionOk="0">
                  <a:moveTo>
                    <a:pt x="404" y="1"/>
                  </a:moveTo>
                  <a:cubicBezTo>
                    <a:pt x="156" y="1"/>
                    <a:pt x="1" y="187"/>
                    <a:pt x="1" y="404"/>
                  </a:cubicBezTo>
                  <a:lnTo>
                    <a:pt x="1" y="1304"/>
                  </a:lnTo>
                  <a:cubicBezTo>
                    <a:pt x="1" y="1521"/>
                    <a:pt x="156" y="1707"/>
                    <a:pt x="404" y="1707"/>
                  </a:cubicBezTo>
                  <a:lnTo>
                    <a:pt x="1272" y="1707"/>
                  </a:lnTo>
                  <a:cubicBezTo>
                    <a:pt x="1520" y="1707"/>
                    <a:pt x="1676" y="1521"/>
                    <a:pt x="1676" y="1304"/>
                  </a:cubicBezTo>
                  <a:lnTo>
                    <a:pt x="1676" y="404"/>
                  </a:lnTo>
                  <a:cubicBezTo>
                    <a:pt x="1676" y="187"/>
                    <a:pt x="1520" y="1"/>
                    <a:pt x="1272"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8263983" y="3481537"/>
              <a:ext cx="41033" cy="35880"/>
            </a:xfrm>
            <a:custGeom>
              <a:avLst/>
              <a:gdLst/>
              <a:ahLst/>
              <a:cxnLst/>
              <a:rect l="l" t="t" r="r" b="b"/>
              <a:pathLst>
                <a:path w="1521" h="1330" extrusionOk="0">
                  <a:moveTo>
                    <a:pt x="734" y="1"/>
                  </a:moveTo>
                  <a:cubicBezTo>
                    <a:pt x="373" y="1"/>
                    <a:pt x="57" y="292"/>
                    <a:pt x="0" y="660"/>
                  </a:cubicBezTo>
                  <a:cubicBezTo>
                    <a:pt x="0" y="1058"/>
                    <a:pt x="331" y="1330"/>
                    <a:pt x="678" y="1330"/>
                  </a:cubicBezTo>
                  <a:cubicBezTo>
                    <a:pt x="818" y="1330"/>
                    <a:pt x="961" y="1286"/>
                    <a:pt x="1086" y="1188"/>
                  </a:cubicBezTo>
                  <a:cubicBezTo>
                    <a:pt x="1520" y="815"/>
                    <a:pt x="1365" y="133"/>
                    <a:pt x="838" y="9"/>
                  </a:cubicBezTo>
                  <a:cubicBezTo>
                    <a:pt x="803" y="3"/>
                    <a:pt x="768"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8144310" y="3481537"/>
              <a:ext cx="41033" cy="35880"/>
            </a:xfrm>
            <a:custGeom>
              <a:avLst/>
              <a:gdLst/>
              <a:ahLst/>
              <a:cxnLst/>
              <a:rect l="l" t="t" r="r" b="b"/>
              <a:pathLst>
                <a:path w="1521" h="1330" extrusionOk="0">
                  <a:moveTo>
                    <a:pt x="704" y="1"/>
                  </a:moveTo>
                  <a:cubicBezTo>
                    <a:pt x="342" y="1"/>
                    <a:pt x="29" y="292"/>
                    <a:pt x="0" y="660"/>
                  </a:cubicBezTo>
                  <a:cubicBezTo>
                    <a:pt x="0" y="1058"/>
                    <a:pt x="315" y="1330"/>
                    <a:pt x="665" y="1330"/>
                  </a:cubicBezTo>
                  <a:cubicBezTo>
                    <a:pt x="806" y="1330"/>
                    <a:pt x="952" y="1286"/>
                    <a:pt x="1086" y="1188"/>
                  </a:cubicBezTo>
                  <a:cubicBezTo>
                    <a:pt x="1520" y="815"/>
                    <a:pt x="1365" y="133"/>
                    <a:pt x="807" y="9"/>
                  </a:cubicBezTo>
                  <a:cubicBezTo>
                    <a:pt x="772" y="3"/>
                    <a:pt x="738"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p:nvPr/>
          </p:nvSpPr>
          <p:spPr>
            <a:xfrm>
              <a:off x="8173608" y="3468210"/>
              <a:ext cx="10899" cy="19424"/>
            </a:xfrm>
            <a:custGeom>
              <a:avLst/>
              <a:gdLst/>
              <a:ahLst/>
              <a:cxnLst/>
              <a:rect l="l" t="t" r="r" b="b"/>
              <a:pathLst>
                <a:path w="404" h="720" extrusionOk="0">
                  <a:moveTo>
                    <a:pt x="233" y="0"/>
                  </a:moveTo>
                  <a:cubicBezTo>
                    <a:pt x="218" y="0"/>
                    <a:pt x="202" y="2"/>
                    <a:pt x="186" y="6"/>
                  </a:cubicBezTo>
                  <a:cubicBezTo>
                    <a:pt x="62" y="6"/>
                    <a:pt x="0" y="100"/>
                    <a:pt x="0" y="193"/>
                  </a:cubicBezTo>
                  <a:lnTo>
                    <a:pt x="0" y="534"/>
                  </a:lnTo>
                  <a:cubicBezTo>
                    <a:pt x="0" y="627"/>
                    <a:pt x="93" y="720"/>
                    <a:pt x="186" y="720"/>
                  </a:cubicBezTo>
                  <a:cubicBezTo>
                    <a:pt x="310" y="720"/>
                    <a:pt x="403" y="627"/>
                    <a:pt x="403" y="534"/>
                  </a:cubicBezTo>
                  <a:lnTo>
                    <a:pt x="403" y="193"/>
                  </a:lnTo>
                  <a:cubicBezTo>
                    <a:pt x="403" y="85"/>
                    <a:pt x="333" y="0"/>
                    <a:pt x="233"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8268164" y="3468210"/>
              <a:ext cx="10899" cy="19424"/>
            </a:xfrm>
            <a:custGeom>
              <a:avLst/>
              <a:gdLst/>
              <a:ahLst/>
              <a:cxnLst/>
              <a:rect l="l" t="t" r="r" b="b"/>
              <a:pathLst>
                <a:path w="404" h="720" extrusionOk="0">
                  <a:moveTo>
                    <a:pt x="233" y="0"/>
                  </a:moveTo>
                  <a:cubicBezTo>
                    <a:pt x="218" y="0"/>
                    <a:pt x="203" y="2"/>
                    <a:pt x="186" y="6"/>
                  </a:cubicBezTo>
                  <a:cubicBezTo>
                    <a:pt x="93" y="6"/>
                    <a:pt x="0" y="100"/>
                    <a:pt x="0" y="193"/>
                  </a:cubicBezTo>
                  <a:lnTo>
                    <a:pt x="0" y="534"/>
                  </a:lnTo>
                  <a:cubicBezTo>
                    <a:pt x="0" y="627"/>
                    <a:pt x="93" y="720"/>
                    <a:pt x="217" y="720"/>
                  </a:cubicBezTo>
                  <a:cubicBezTo>
                    <a:pt x="310" y="720"/>
                    <a:pt x="403" y="627"/>
                    <a:pt x="403" y="534"/>
                  </a:cubicBezTo>
                  <a:lnTo>
                    <a:pt x="403" y="193"/>
                  </a:lnTo>
                  <a:cubicBezTo>
                    <a:pt x="403" y="85"/>
                    <a:pt x="333" y="0"/>
                    <a:pt x="233"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8207896" y="3476330"/>
              <a:ext cx="36851" cy="17185"/>
            </a:xfrm>
            <a:custGeom>
              <a:avLst/>
              <a:gdLst/>
              <a:ahLst/>
              <a:cxnLst/>
              <a:rect l="l" t="t" r="r" b="b"/>
              <a:pathLst>
                <a:path w="1366" h="637" extrusionOk="0">
                  <a:moveTo>
                    <a:pt x="222" y="0"/>
                  </a:moveTo>
                  <a:cubicBezTo>
                    <a:pt x="171" y="0"/>
                    <a:pt x="125" y="16"/>
                    <a:pt x="94" y="47"/>
                  </a:cubicBezTo>
                  <a:cubicBezTo>
                    <a:pt x="1" y="140"/>
                    <a:pt x="1" y="264"/>
                    <a:pt x="63" y="357"/>
                  </a:cubicBezTo>
                  <a:cubicBezTo>
                    <a:pt x="218" y="512"/>
                    <a:pt x="435" y="636"/>
                    <a:pt x="683" y="636"/>
                  </a:cubicBezTo>
                  <a:cubicBezTo>
                    <a:pt x="900" y="636"/>
                    <a:pt x="1149" y="512"/>
                    <a:pt x="1304" y="357"/>
                  </a:cubicBezTo>
                  <a:cubicBezTo>
                    <a:pt x="1366" y="264"/>
                    <a:pt x="1366" y="140"/>
                    <a:pt x="1273" y="47"/>
                  </a:cubicBezTo>
                  <a:cubicBezTo>
                    <a:pt x="1242" y="16"/>
                    <a:pt x="1187" y="0"/>
                    <a:pt x="1133" y="0"/>
                  </a:cubicBezTo>
                  <a:cubicBezTo>
                    <a:pt x="1079" y="0"/>
                    <a:pt x="1024" y="16"/>
                    <a:pt x="993" y="47"/>
                  </a:cubicBezTo>
                  <a:cubicBezTo>
                    <a:pt x="900" y="140"/>
                    <a:pt x="807" y="202"/>
                    <a:pt x="683" y="202"/>
                  </a:cubicBezTo>
                  <a:cubicBezTo>
                    <a:pt x="559" y="202"/>
                    <a:pt x="435" y="140"/>
                    <a:pt x="373" y="47"/>
                  </a:cubicBezTo>
                  <a:cubicBezTo>
                    <a:pt x="327" y="16"/>
                    <a:pt x="272" y="0"/>
                    <a:pt x="222"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27"/>
          <p:cNvGrpSpPr/>
          <p:nvPr/>
        </p:nvGrpSpPr>
        <p:grpSpPr>
          <a:xfrm>
            <a:off x="4402043" y="2314868"/>
            <a:ext cx="485195" cy="496550"/>
            <a:chOff x="3977770" y="3975063"/>
            <a:chExt cx="379088" cy="364628"/>
          </a:xfrm>
        </p:grpSpPr>
        <p:sp>
          <p:nvSpPr>
            <p:cNvPr id="186" name="Google Shape;186;p27"/>
            <p:cNvSpPr/>
            <p:nvPr/>
          </p:nvSpPr>
          <p:spPr>
            <a:xfrm>
              <a:off x="4260926" y="4280745"/>
              <a:ext cx="73676" cy="58946"/>
            </a:xfrm>
            <a:custGeom>
              <a:avLst/>
              <a:gdLst/>
              <a:ahLst/>
              <a:cxnLst/>
              <a:rect l="l" t="t" r="r" b="b"/>
              <a:pathLst>
                <a:path w="2731" h="2185" extrusionOk="0">
                  <a:moveTo>
                    <a:pt x="920" y="1"/>
                  </a:moveTo>
                  <a:cubicBezTo>
                    <a:pt x="429" y="1"/>
                    <a:pt x="0" y="639"/>
                    <a:pt x="454" y="1093"/>
                  </a:cubicBezTo>
                  <a:lnTo>
                    <a:pt x="1353" y="1992"/>
                  </a:lnTo>
                  <a:cubicBezTo>
                    <a:pt x="1489" y="2128"/>
                    <a:pt x="1642" y="2185"/>
                    <a:pt x="1791" y="2185"/>
                  </a:cubicBezTo>
                  <a:cubicBezTo>
                    <a:pt x="2289" y="2185"/>
                    <a:pt x="2731" y="1547"/>
                    <a:pt x="2253" y="1093"/>
                  </a:cubicBezTo>
                  <a:lnTo>
                    <a:pt x="1353" y="193"/>
                  </a:lnTo>
                  <a:cubicBezTo>
                    <a:pt x="1218" y="58"/>
                    <a:pt x="1066" y="1"/>
                    <a:pt x="920"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4001430" y="4280934"/>
              <a:ext cx="66742" cy="58406"/>
            </a:xfrm>
            <a:custGeom>
              <a:avLst/>
              <a:gdLst/>
              <a:ahLst/>
              <a:cxnLst/>
              <a:rect l="l" t="t" r="r" b="b"/>
              <a:pathLst>
                <a:path w="2474" h="2165" extrusionOk="0">
                  <a:moveTo>
                    <a:pt x="1791" y="0"/>
                  </a:moveTo>
                  <a:cubicBezTo>
                    <a:pt x="1636" y="0"/>
                    <a:pt x="1481" y="62"/>
                    <a:pt x="1357" y="186"/>
                  </a:cubicBezTo>
                  <a:lnTo>
                    <a:pt x="457" y="1086"/>
                  </a:lnTo>
                  <a:cubicBezTo>
                    <a:pt x="1" y="1542"/>
                    <a:pt x="436" y="2165"/>
                    <a:pt x="930" y="2165"/>
                  </a:cubicBezTo>
                  <a:cubicBezTo>
                    <a:pt x="1074" y="2165"/>
                    <a:pt x="1223" y="2112"/>
                    <a:pt x="1357" y="1985"/>
                  </a:cubicBezTo>
                  <a:lnTo>
                    <a:pt x="2256" y="1086"/>
                  </a:lnTo>
                  <a:cubicBezTo>
                    <a:pt x="2473" y="838"/>
                    <a:pt x="2473" y="434"/>
                    <a:pt x="2256" y="186"/>
                  </a:cubicBezTo>
                  <a:cubicBezTo>
                    <a:pt x="2132" y="62"/>
                    <a:pt x="1977" y="0"/>
                    <a:pt x="1791" y="0"/>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4128386" y="4100374"/>
              <a:ext cx="203383" cy="96903"/>
            </a:xfrm>
            <a:custGeom>
              <a:avLst/>
              <a:gdLst/>
              <a:ahLst/>
              <a:cxnLst/>
              <a:rect l="l" t="t" r="r" b="b"/>
              <a:pathLst>
                <a:path w="7539" h="3592" extrusionOk="0">
                  <a:moveTo>
                    <a:pt x="3769" y="1"/>
                  </a:moveTo>
                  <a:cubicBezTo>
                    <a:pt x="3273" y="1"/>
                    <a:pt x="2777" y="288"/>
                    <a:pt x="2575" y="861"/>
                  </a:cubicBezTo>
                  <a:cubicBezTo>
                    <a:pt x="2503" y="1029"/>
                    <a:pt x="2358" y="1141"/>
                    <a:pt x="2196" y="1141"/>
                  </a:cubicBezTo>
                  <a:cubicBezTo>
                    <a:pt x="2147" y="1141"/>
                    <a:pt x="2098" y="1131"/>
                    <a:pt x="2048" y="1110"/>
                  </a:cubicBezTo>
                  <a:cubicBezTo>
                    <a:pt x="1893" y="1079"/>
                    <a:pt x="1769" y="1048"/>
                    <a:pt x="1614" y="1048"/>
                  </a:cubicBezTo>
                  <a:cubicBezTo>
                    <a:pt x="1" y="1172"/>
                    <a:pt x="63" y="3529"/>
                    <a:pt x="1676" y="3591"/>
                  </a:cubicBezTo>
                  <a:lnTo>
                    <a:pt x="5894" y="3591"/>
                  </a:lnTo>
                  <a:cubicBezTo>
                    <a:pt x="7476" y="3529"/>
                    <a:pt x="7538" y="1172"/>
                    <a:pt x="5925" y="1048"/>
                  </a:cubicBezTo>
                  <a:cubicBezTo>
                    <a:pt x="5770" y="1048"/>
                    <a:pt x="5646" y="1079"/>
                    <a:pt x="5491" y="1110"/>
                  </a:cubicBezTo>
                  <a:cubicBezTo>
                    <a:pt x="5447" y="1122"/>
                    <a:pt x="5402" y="1128"/>
                    <a:pt x="5359" y="1128"/>
                  </a:cubicBezTo>
                  <a:cubicBezTo>
                    <a:pt x="5190" y="1128"/>
                    <a:pt x="5038" y="1034"/>
                    <a:pt x="4964" y="861"/>
                  </a:cubicBezTo>
                  <a:cubicBezTo>
                    <a:pt x="4762" y="288"/>
                    <a:pt x="4266" y="1"/>
                    <a:pt x="3769" y="1"/>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4128386" y="4100158"/>
              <a:ext cx="105482" cy="97119"/>
            </a:xfrm>
            <a:custGeom>
              <a:avLst/>
              <a:gdLst/>
              <a:ahLst/>
              <a:cxnLst/>
              <a:rect l="l" t="t" r="r" b="b"/>
              <a:pathLst>
                <a:path w="3910" h="3600" extrusionOk="0">
                  <a:moveTo>
                    <a:pt x="3785" y="1"/>
                  </a:moveTo>
                  <a:cubicBezTo>
                    <a:pt x="3227" y="1"/>
                    <a:pt x="2761" y="342"/>
                    <a:pt x="2575" y="869"/>
                  </a:cubicBezTo>
                  <a:cubicBezTo>
                    <a:pt x="2503" y="1037"/>
                    <a:pt x="2358" y="1149"/>
                    <a:pt x="2196" y="1149"/>
                  </a:cubicBezTo>
                  <a:cubicBezTo>
                    <a:pt x="2147" y="1149"/>
                    <a:pt x="2098" y="1139"/>
                    <a:pt x="2048" y="1118"/>
                  </a:cubicBezTo>
                  <a:cubicBezTo>
                    <a:pt x="1893" y="1087"/>
                    <a:pt x="1769" y="1056"/>
                    <a:pt x="1614" y="1056"/>
                  </a:cubicBezTo>
                  <a:cubicBezTo>
                    <a:pt x="1" y="1180"/>
                    <a:pt x="63" y="3537"/>
                    <a:pt x="1676" y="3599"/>
                  </a:cubicBezTo>
                  <a:lnTo>
                    <a:pt x="3909" y="3599"/>
                  </a:lnTo>
                  <a:cubicBezTo>
                    <a:pt x="2792" y="1552"/>
                    <a:pt x="3785" y="1"/>
                    <a:pt x="3785"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4008714" y="3975063"/>
              <a:ext cx="126390" cy="216333"/>
            </a:xfrm>
            <a:custGeom>
              <a:avLst/>
              <a:gdLst/>
              <a:ahLst/>
              <a:cxnLst/>
              <a:rect l="l" t="t" r="r" b="b"/>
              <a:pathLst>
                <a:path w="4685" h="8019" extrusionOk="0">
                  <a:moveTo>
                    <a:pt x="2734" y="1"/>
                  </a:moveTo>
                  <a:cubicBezTo>
                    <a:pt x="2033" y="1"/>
                    <a:pt x="1335" y="264"/>
                    <a:pt x="807" y="792"/>
                  </a:cubicBezTo>
                  <a:cubicBezTo>
                    <a:pt x="280" y="1319"/>
                    <a:pt x="1" y="2001"/>
                    <a:pt x="1" y="2746"/>
                  </a:cubicBezTo>
                  <a:lnTo>
                    <a:pt x="1" y="8019"/>
                  </a:lnTo>
                  <a:lnTo>
                    <a:pt x="1273" y="8019"/>
                  </a:lnTo>
                  <a:lnTo>
                    <a:pt x="1273" y="2746"/>
                  </a:lnTo>
                  <a:cubicBezTo>
                    <a:pt x="1273" y="1844"/>
                    <a:pt x="1996" y="1254"/>
                    <a:pt x="2752" y="1254"/>
                  </a:cubicBezTo>
                  <a:cubicBezTo>
                    <a:pt x="3114" y="1254"/>
                    <a:pt x="3484" y="1390"/>
                    <a:pt x="3785" y="1691"/>
                  </a:cubicBezTo>
                  <a:lnTo>
                    <a:pt x="4437" y="1474"/>
                  </a:lnTo>
                  <a:lnTo>
                    <a:pt x="4685" y="792"/>
                  </a:lnTo>
                  <a:cubicBezTo>
                    <a:pt x="4142" y="264"/>
                    <a:pt x="3436" y="1"/>
                    <a:pt x="2734"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4104969" y="3991816"/>
              <a:ext cx="66122" cy="65690"/>
            </a:xfrm>
            <a:custGeom>
              <a:avLst/>
              <a:gdLst/>
              <a:ahLst/>
              <a:cxnLst/>
              <a:rect l="l" t="t" r="r" b="b"/>
              <a:pathLst>
                <a:path w="2451" h="2435" extrusionOk="0">
                  <a:moveTo>
                    <a:pt x="1448" y="1"/>
                  </a:moveTo>
                  <a:cubicBezTo>
                    <a:pt x="1334" y="1"/>
                    <a:pt x="1220" y="49"/>
                    <a:pt x="1148" y="140"/>
                  </a:cubicBezTo>
                  <a:lnTo>
                    <a:pt x="155" y="1132"/>
                  </a:lnTo>
                  <a:cubicBezTo>
                    <a:pt x="0" y="1256"/>
                    <a:pt x="0" y="1504"/>
                    <a:pt x="93" y="1659"/>
                  </a:cubicBezTo>
                  <a:lnTo>
                    <a:pt x="651" y="2435"/>
                  </a:lnTo>
                  <a:lnTo>
                    <a:pt x="1861" y="1846"/>
                  </a:lnTo>
                  <a:lnTo>
                    <a:pt x="2451" y="636"/>
                  </a:lnTo>
                  <a:lnTo>
                    <a:pt x="1675" y="77"/>
                  </a:lnTo>
                  <a:cubicBezTo>
                    <a:pt x="1610" y="26"/>
                    <a:pt x="1529" y="1"/>
                    <a:pt x="1448"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4109151" y="3995566"/>
              <a:ext cx="100437" cy="98765"/>
            </a:xfrm>
            <a:custGeom>
              <a:avLst/>
              <a:gdLst/>
              <a:ahLst/>
              <a:cxnLst/>
              <a:rect l="l" t="t" r="r" b="b"/>
              <a:pathLst>
                <a:path w="3723" h="3661" extrusionOk="0">
                  <a:moveTo>
                    <a:pt x="3025" y="1"/>
                  </a:moveTo>
                  <a:cubicBezTo>
                    <a:pt x="2862" y="1"/>
                    <a:pt x="2699" y="63"/>
                    <a:pt x="2575" y="187"/>
                  </a:cubicBezTo>
                  <a:lnTo>
                    <a:pt x="186" y="2575"/>
                  </a:lnTo>
                  <a:cubicBezTo>
                    <a:pt x="62" y="2699"/>
                    <a:pt x="0" y="2854"/>
                    <a:pt x="0" y="3040"/>
                  </a:cubicBezTo>
                  <a:cubicBezTo>
                    <a:pt x="0" y="3195"/>
                    <a:pt x="62" y="3351"/>
                    <a:pt x="186" y="3475"/>
                  </a:cubicBezTo>
                  <a:cubicBezTo>
                    <a:pt x="310" y="3599"/>
                    <a:pt x="473" y="3661"/>
                    <a:pt x="636" y="3661"/>
                  </a:cubicBezTo>
                  <a:cubicBezTo>
                    <a:pt x="799" y="3661"/>
                    <a:pt x="962" y="3599"/>
                    <a:pt x="1086" y="3475"/>
                  </a:cubicBezTo>
                  <a:lnTo>
                    <a:pt x="3474" y="1086"/>
                  </a:lnTo>
                  <a:cubicBezTo>
                    <a:pt x="3722" y="838"/>
                    <a:pt x="3722" y="435"/>
                    <a:pt x="3474" y="187"/>
                  </a:cubicBezTo>
                  <a:cubicBezTo>
                    <a:pt x="3350" y="63"/>
                    <a:pt x="3187" y="1"/>
                    <a:pt x="3025"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4002023" y="4191369"/>
              <a:ext cx="330582" cy="125553"/>
            </a:xfrm>
            <a:custGeom>
              <a:avLst/>
              <a:gdLst/>
              <a:ahLst/>
              <a:cxnLst/>
              <a:rect l="l" t="t" r="r" b="b"/>
              <a:pathLst>
                <a:path w="12254" h="4654" extrusionOk="0">
                  <a:moveTo>
                    <a:pt x="1" y="1"/>
                  </a:moveTo>
                  <a:lnTo>
                    <a:pt x="1024" y="3723"/>
                  </a:lnTo>
                  <a:cubicBezTo>
                    <a:pt x="1179" y="4251"/>
                    <a:pt x="1676" y="4654"/>
                    <a:pt x="2234" y="4654"/>
                  </a:cubicBezTo>
                  <a:lnTo>
                    <a:pt x="10020" y="4654"/>
                  </a:lnTo>
                  <a:cubicBezTo>
                    <a:pt x="10578" y="4623"/>
                    <a:pt x="11075" y="4251"/>
                    <a:pt x="11230" y="3723"/>
                  </a:cubicBezTo>
                  <a:lnTo>
                    <a:pt x="11974" y="1056"/>
                  </a:lnTo>
                  <a:lnTo>
                    <a:pt x="12253" y="1"/>
                  </a:ln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4103297" y="4234884"/>
              <a:ext cx="33911" cy="22634"/>
            </a:xfrm>
            <a:custGeom>
              <a:avLst/>
              <a:gdLst/>
              <a:ahLst/>
              <a:cxnLst/>
              <a:rect l="l" t="t" r="r" b="b"/>
              <a:pathLst>
                <a:path w="1257" h="839" extrusionOk="0">
                  <a:moveTo>
                    <a:pt x="624" y="1"/>
                  </a:moveTo>
                  <a:cubicBezTo>
                    <a:pt x="310" y="1"/>
                    <a:pt x="0" y="218"/>
                    <a:pt x="62" y="652"/>
                  </a:cubicBezTo>
                  <a:cubicBezTo>
                    <a:pt x="78" y="761"/>
                    <a:pt x="163" y="815"/>
                    <a:pt x="248" y="815"/>
                  </a:cubicBezTo>
                  <a:cubicBezTo>
                    <a:pt x="333" y="815"/>
                    <a:pt x="419" y="761"/>
                    <a:pt x="434" y="652"/>
                  </a:cubicBezTo>
                  <a:cubicBezTo>
                    <a:pt x="434" y="528"/>
                    <a:pt x="535" y="466"/>
                    <a:pt x="636" y="466"/>
                  </a:cubicBezTo>
                  <a:cubicBezTo>
                    <a:pt x="737" y="466"/>
                    <a:pt x="838" y="528"/>
                    <a:pt x="838" y="652"/>
                  </a:cubicBezTo>
                  <a:cubicBezTo>
                    <a:pt x="838" y="776"/>
                    <a:pt x="900" y="838"/>
                    <a:pt x="1024" y="838"/>
                  </a:cubicBezTo>
                  <a:cubicBezTo>
                    <a:pt x="1117" y="838"/>
                    <a:pt x="1210" y="776"/>
                    <a:pt x="1210" y="652"/>
                  </a:cubicBezTo>
                  <a:cubicBezTo>
                    <a:pt x="1256" y="218"/>
                    <a:pt x="938" y="1"/>
                    <a:pt x="62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4196585" y="4234884"/>
              <a:ext cx="33506" cy="22634"/>
            </a:xfrm>
            <a:custGeom>
              <a:avLst/>
              <a:gdLst/>
              <a:ahLst/>
              <a:cxnLst/>
              <a:rect l="l" t="t" r="r" b="b"/>
              <a:pathLst>
                <a:path w="1242" h="839" extrusionOk="0">
                  <a:moveTo>
                    <a:pt x="621" y="1"/>
                  </a:moveTo>
                  <a:cubicBezTo>
                    <a:pt x="311" y="1"/>
                    <a:pt x="1" y="218"/>
                    <a:pt x="47" y="652"/>
                  </a:cubicBezTo>
                  <a:cubicBezTo>
                    <a:pt x="16" y="761"/>
                    <a:pt x="125" y="815"/>
                    <a:pt x="233" y="815"/>
                  </a:cubicBezTo>
                  <a:cubicBezTo>
                    <a:pt x="342" y="815"/>
                    <a:pt x="450" y="761"/>
                    <a:pt x="419" y="652"/>
                  </a:cubicBezTo>
                  <a:cubicBezTo>
                    <a:pt x="419" y="528"/>
                    <a:pt x="520" y="466"/>
                    <a:pt x="621" y="466"/>
                  </a:cubicBezTo>
                  <a:cubicBezTo>
                    <a:pt x="722" y="466"/>
                    <a:pt x="823" y="528"/>
                    <a:pt x="823" y="652"/>
                  </a:cubicBezTo>
                  <a:cubicBezTo>
                    <a:pt x="823" y="776"/>
                    <a:pt x="916" y="838"/>
                    <a:pt x="1009" y="838"/>
                  </a:cubicBezTo>
                  <a:cubicBezTo>
                    <a:pt x="1102" y="838"/>
                    <a:pt x="1195" y="776"/>
                    <a:pt x="1195" y="652"/>
                  </a:cubicBezTo>
                  <a:cubicBezTo>
                    <a:pt x="1241" y="218"/>
                    <a:pt x="931" y="1"/>
                    <a:pt x="621"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4002859" y="4191369"/>
              <a:ext cx="329746" cy="125553"/>
            </a:xfrm>
            <a:custGeom>
              <a:avLst/>
              <a:gdLst/>
              <a:ahLst/>
              <a:cxnLst/>
              <a:rect l="l" t="t" r="r" b="b"/>
              <a:pathLst>
                <a:path w="12223" h="4654" extrusionOk="0">
                  <a:moveTo>
                    <a:pt x="1" y="1"/>
                  </a:moveTo>
                  <a:lnTo>
                    <a:pt x="993" y="3723"/>
                  </a:lnTo>
                  <a:cubicBezTo>
                    <a:pt x="1148" y="4251"/>
                    <a:pt x="1645" y="4654"/>
                    <a:pt x="2203" y="4654"/>
                  </a:cubicBezTo>
                  <a:lnTo>
                    <a:pt x="5057" y="4654"/>
                  </a:lnTo>
                  <a:cubicBezTo>
                    <a:pt x="3723" y="4127"/>
                    <a:pt x="2885" y="2886"/>
                    <a:pt x="2917" y="1490"/>
                  </a:cubicBezTo>
                  <a:cubicBezTo>
                    <a:pt x="2917" y="1242"/>
                    <a:pt x="3103" y="1056"/>
                    <a:pt x="3351" y="1056"/>
                  </a:cubicBezTo>
                  <a:lnTo>
                    <a:pt x="11943" y="1056"/>
                  </a:lnTo>
                  <a:lnTo>
                    <a:pt x="12222" y="1"/>
                  </a:ln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3977770" y="4162935"/>
              <a:ext cx="379088" cy="40196"/>
            </a:xfrm>
            <a:custGeom>
              <a:avLst/>
              <a:gdLst/>
              <a:ahLst/>
              <a:cxnLst/>
              <a:rect l="l" t="t" r="r" b="b"/>
              <a:pathLst>
                <a:path w="14052" h="1490" extrusionOk="0">
                  <a:moveTo>
                    <a:pt x="776" y="0"/>
                  </a:moveTo>
                  <a:cubicBezTo>
                    <a:pt x="589" y="0"/>
                    <a:pt x="403" y="93"/>
                    <a:pt x="248" y="217"/>
                  </a:cubicBezTo>
                  <a:cubicBezTo>
                    <a:pt x="93" y="404"/>
                    <a:pt x="0" y="652"/>
                    <a:pt x="62" y="869"/>
                  </a:cubicBezTo>
                  <a:cubicBezTo>
                    <a:pt x="124" y="1241"/>
                    <a:pt x="434" y="1489"/>
                    <a:pt x="807" y="1489"/>
                  </a:cubicBezTo>
                  <a:lnTo>
                    <a:pt x="13307" y="1489"/>
                  </a:lnTo>
                  <a:cubicBezTo>
                    <a:pt x="13711" y="1489"/>
                    <a:pt x="14052" y="1148"/>
                    <a:pt x="14052" y="745"/>
                  </a:cubicBezTo>
                  <a:cubicBezTo>
                    <a:pt x="14052" y="342"/>
                    <a:pt x="13711" y="0"/>
                    <a:pt x="13307"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4207052" y="4256439"/>
              <a:ext cx="44378" cy="37903"/>
            </a:xfrm>
            <a:custGeom>
              <a:avLst/>
              <a:gdLst/>
              <a:ahLst/>
              <a:cxnLst/>
              <a:rect l="l" t="t" r="r" b="b"/>
              <a:pathLst>
                <a:path w="1645" h="1405" extrusionOk="0">
                  <a:moveTo>
                    <a:pt x="765" y="1"/>
                  </a:moveTo>
                  <a:cubicBezTo>
                    <a:pt x="399" y="1"/>
                    <a:pt x="57" y="294"/>
                    <a:pt x="0" y="691"/>
                  </a:cubicBezTo>
                  <a:cubicBezTo>
                    <a:pt x="0" y="1111"/>
                    <a:pt x="362" y="1404"/>
                    <a:pt x="739" y="1404"/>
                  </a:cubicBezTo>
                  <a:cubicBezTo>
                    <a:pt x="891" y="1404"/>
                    <a:pt x="1045" y="1356"/>
                    <a:pt x="1179" y="1249"/>
                  </a:cubicBezTo>
                  <a:cubicBezTo>
                    <a:pt x="1644" y="877"/>
                    <a:pt x="1458" y="133"/>
                    <a:pt x="869" y="8"/>
                  </a:cubicBezTo>
                  <a:cubicBezTo>
                    <a:pt x="834" y="3"/>
                    <a:pt x="800" y="1"/>
                    <a:pt x="765" y="1"/>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4080690" y="4256439"/>
              <a:ext cx="43542" cy="37903"/>
            </a:xfrm>
            <a:custGeom>
              <a:avLst/>
              <a:gdLst/>
              <a:ahLst/>
              <a:cxnLst/>
              <a:rect l="l" t="t" r="r" b="b"/>
              <a:pathLst>
                <a:path w="1614" h="1405" extrusionOk="0">
                  <a:moveTo>
                    <a:pt x="758" y="1"/>
                  </a:moveTo>
                  <a:cubicBezTo>
                    <a:pt x="368" y="1"/>
                    <a:pt x="29" y="294"/>
                    <a:pt x="0" y="691"/>
                  </a:cubicBezTo>
                  <a:cubicBezTo>
                    <a:pt x="0" y="1111"/>
                    <a:pt x="347" y="1404"/>
                    <a:pt x="714" y="1404"/>
                  </a:cubicBezTo>
                  <a:cubicBezTo>
                    <a:pt x="862" y="1404"/>
                    <a:pt x="1014" y="1356"/>
                    <a:pt x="1148" y="1249"/>
                  </a:cubicBezTo>
                  <a:cubicBezTo>
                    <a:pt x="1613" y="877"/>
                    <a:pt x="1427" y="133"/>
                    <a:pt x="869" y="8"/>
                  </a:cubicBezTo>
                  <a:cubicBezTo>
                    <a:pt x="832" y="3"/>
                    <a:pt x="795" y="1"/>
                    <a:pt x="758" y="1"/>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4150993" y="4246619"/>
              <a:ext cx="29298" cy="25359"/>
            </a:xfrm>
            <a:custGeom>
              <a:avLst/>
              <a:gdLst/>
              <a:ahLst/>
              <a:cxnLst/>
              <a:rect l="l" t="t" r="r" b="b"/>
              <a:pathLst>
                <a:path w="1086" h="940" extrusionOk="0">
                  <a:moveTo>
                    <a:pt x="621" y="0"/>
                  </a:moveTo>
                  <a:cubicBezTo>
                    <a:pt x="217" y="0"/>
                    <a:pt x="0" y="497"/>
                    <a:pt x="279" y="776"/>
                  </a:cubicBezTo>
                  <a:cubicBezTo>
                    <a:pt x="370" y="889"/>
                    <a:pt x="493" y="940"/>
                    <a:pt x="616" y="940"/>
                  </a:cubicBezTo>
                  <a:cubicBezTo>
                    <a:pt x="831" y="940"/>
                    <a:pt x="1046" y="784"/>
                    <a:pt x="1086" y="528"/>
                  </a:cubicBezTo>
                  <a:cubicBezTo>
                    <a:pt x="1086" y="248"/>
                    <a:pt x="869" y="31"/>
                    <a:pt x="621"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7"/>
          <p:cNvGrpSpPr/>
          <p:nvPr/>
        </p:nvGrpSpPr>
        <p:grpSpPr>
          <a:xfrm>
            <a:off x="7086271" y="2315072"/>
            <a:ext cx="485181" cy="496578"/>
            <a:chOff x="6419612" y="1562115"/>
            <a:chExt cx="376606" cy="375797"/>
          </a:xfrm>
        </p:grpSpPr>
        <p:sp>
          <p:nvSpPr>
            <p:cNvPr id="202" name="Google Shape;202;p27"/>
            <p:cNvSpPr/>
            <p:nvPr/>
          </p:nvSpPr>
          <p:spPr>
            <a:xfrm>
              <a:off x="6590325" y="1578841"/>
              <a:ext cx="205892" cy="194157"/>
            </a:xfrm>
            <a:custGeom>
              <a:avLst/>
              <a:gdLst/>
              <a:ahLst/>
              <a:cxnLst/>
              <a:rect l="l" t="t" r="r" b="b"/>
              <a:pathLst>
                <a:path w="7632" h="7197" extrusionOk="0">
                  <a:moveTo>
                    <a:pt x="3820" y="1272"/>
                  </a:moveTo>
                  <a:cubicBezTo>
                    <a:pt x="5010" y="1272"/>
                    <a:pt x="6204" y="2048"/>
                    <a:pt x="6297" y="3599"/>
                  </a:cubicBezTo>
                  <a:cubicBezTo>
                    <a:pt x="6204" y="4901"/>
                    <a:pt x="5119" y="5925"/>
                    <a:pt x="3816" y="5925"/>
                  </a:cubicBezTo>
                  <a:cubicBezTo>
                    <a:pt x="2513" y="5925"/>
                    <a:pt x="1427" y="4901"/>
                    <a:pt x="1365" y="3599"/>
                  </a:cubicBezTo>
                  <a:cubicBezTo>
                    <a:pt x="1443" y="2048"/>
                    <a:pt x="2629" y="1272"/>
                    <a:pt x="3820" y="1272"/>
                  </a:cubicBezTo>
                  <a:close/>
                  <a:moveTo>
                    <a:pt x="3816" y="0"/>
                  </a:moveTo>
                  <a:cubicBezTo>
                    <a:pt x="1707" y="0"/>
                    <a:pt x="0" y="1613"/>
                    <a:pt x="0" y="3599"/>
                  </a:cubicBezTo>
                  <a:cubicBezTo>
                    <a:pt x="0" y="5584"/>
                    <a:pt x="1707" y="7197"/>
                    <a:pt x="3816" y="7197"/>
                  </a:cubicBezTo>
                  <a:cubicBezTo>
                    <a:pt x="5925" y="7197"/>
                    <a:pt x="7631" y="5584"/>
                    <a:pt x="7631" y="3599"/>
                  </a:cubicBezTo>
                  <a:cubicBezTo>
                    <a:pt x="7631" y="1613"/>
                    <a:pt x="5925" y="0"/>
                    <a:pt x="3816" y="0"/>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6427354" y="1590495"/>
              <a:ext cx="96876" cy="85438"/>
            </a:xfrm>
            <a:custGeom>
              <a:avLst/>
              <a:gdLst/>
              <a:ahLst/>
              <a:cxnLst/>
              <a:rect l="l" t="t" r="r" b="b"/>
              <a:pathLst>
                <a:path w="3591" h="3167" extrusionOk="0">
                  <a:moveTo>
                    <a:pt x="511" y="1"/>
                  </a:moveTo>
                  <a:cubicBezTo>
                    <a:pt x="193" y="1"/>
                    <a:pt x="0" y="355"/>
                    <a:pt x="179" y="623"/>
                  </a:cubicBezTo>
                  <a:lnTo>
                    <a:pt x="1792" y="3167"/>
                  </a:lnTo>
                  <a:lnTo>
                    <a:pt x="3591" y="3"/>
                  </a:lnTo>
                  <a:lnTo>
                    <a:pt x="551" y="3"/>
                  </a:lnTo>
                  <a:cubicBezTo>
                    <a:pt x="538" y="1"/>
                    <a:pt x="524" y="1"/>
                    <a:pt x="51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6421284" y="1582348"/>
              <a:ext cx="320520" cy="252590"/>
            </a:xfrm>
            <a:custGeom>
              <a:avLst/>
              <a:gdLst/>
              <a:ahLst/>
              <a:cxnLst/>
              <a:rect l="l" t="t" r="r" b="b"/>
              <a:pathLst>
                <a:path w="11881" h="9363" extrusionOk="0">
                  <a:moveTo>
                    <a:pt x="3866" y="0"/>
                  </a:moveTo>
                  <a:cubicBezTo>
                    <a:pt x="3691" y="0"/>
                    <a:pt x="3519" y="51"/>
                    <a:pt x="3351" y="181"/>
                  </a:cubicBezTo>
                  <a:cubicBezTo>
                    <a:pt x="1458" y="1638"/>
                    <a:pt x="125" y="4554"/>
                    <a:pt x="1" y="7904"/>
                  </a:cubicBezTo>
                  <a:lnTo>
                    <a:pt x="6049" y="9362"/>
                  </a:lnTo>
                  <a:lnTo>
                    <a:pt x="11881" y="7904"/>
                  </a:lnTo>
                  <a:cubicBezTo>
                    <a:pt x="11757" y="4554"/>
                    <a:pt x="10423" y="1638"/>
                    <a:pt x="8531" y="181"/>
                  </a:cubicBezTo>
                  <a:cubicBezTo>
                    <a:pt x="8356" y="51"/>
                    <a:pt x="8182" y="0"/>
                    <a:pt x="8007" y="0"/>
                  </a:cubicBezTo>
                  <a:cubicBezTo>
                    <a:pt x="7342" y="0"/>
                    <a:pt x="6668" y="739"/>
                    <a:pt x="5956" y="739"/>
                  </a:cubicBezTo>
                  <a:cubicBezTo>
                    <a:pt x="5244" y="739"/>
                    <a:pt x="4532" y="0"/>
                    <a:pt x="3866" y="0"/>
                  </a:cubicBezTo>
                  <a:close/>
                </a:path>
              </a:pathLst>
            </a:custGeom>
            <a:solidFill>
              <a:srgbClr val="FFB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6421284" y="1562115"/>
              <a:ext cx="159869" cy="256907"/>
            </a:xfrm>
            <a:custGeom>
              <a:avLst/>
              <a:gdLst/>
              <a:ahLst/>
              <a:cxnLst/>
              <a:rect l="l" t="t" r="r" b="b"/>
              <a:pathLst>
                <a:path w="5926" h="9523" extrusionOk="0">
                  <a:moveTo>
                    <a:pt x="5925" y="0"/>
                  </a:moveTo>
                  <a:lnTo>
                    <a:pt x="5925" y="0"/>
                  </a:lnTo>
                  <a:cubicBezTo>
                    <a:pt x="4995" y="31"/>
                    <a:pt x="4064" y="341"/>
                    <a:pt x="3351" y="931"/>
                  </a:cubicBezTo>
                  <a:cubicBezTo>
                    <a:pt x="1458" y="2388"/>
                    <a:pt x="125" y="5304"/>
                    <a:pt x="1" y="8654"/>
                  </a:cubicBezTo>
                  <a:lnTo>
                    <a:pt x="3537" y="9523"/>
                  </a:lnTo>
                  <a:cubicBezTo>
                    <a:pt x="3320" y="8623"/>
                    <a:pt x="3227" y="7693"/>
                    <a:pt x="3227" y="6762"/>
                  </a:cubicBezTo>
                  <a:cubicBezTo>
                    <a:pt x="3227" y="2078"/>
                    <a:pt x="5925" y="0"/>
                    <a:pt x="5925" y="0"/>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6510823" y="1562115"/>
              <a:ext cx="140607" cy="51230"/>
            </a:xfrm>
            <a:custGeom>
              <a:avLst/>
              <a:gdLst/>
              <a:ahLst/>
              <a:cxnLst/>
              <a:rect l="l" t="t" r="r" b="b"/>
              <a:pathLst>
                <a:path w="5212" h="1899" extrusionOk="0">
                  <a:moveTo>
                    <a:pt x="2606" y="0"/>
                  </a:moveTo>
                  <a:cubicBezTo>
                    <a:pt x="1683" y="0"/>
                    <a:pt x="761" y="310"/>
                    <a:pt x="1" y="931"/>
                  </a:cubicBezTo>
                  <a:cubicBezTo>
                    <a:pt x="342" y="1272"/>
                    <a:pt x="776" y="1520"/>
                    <a:pt x="1210" y="1675"/>
                  </a:cubicBezTo>
                  <a:cubicBezTo>
                    <a:pt x="1676" y="1830"/>
                    <a:pt x="2141" y="1892"/>
                    <a:pt x="2606" y="1892"/>
                  </a:cubicBezTo>
                  <a:cubicBezTo>
                    <a:pt x="2676" y="1897"/>
                    <a:pt x="2745" y="1899"/>
                    <a:pt x="2814" y="1899"/>
                  </a:cubicBezTo>
                  <a:cubicBezTo>
                    <a:pt x="3701" y="1899"/>
                    <a:pt x="4550" y="1535"/>
                    <a:pt x="5212" y="931"/>
                  </a:cubicBezTo>
                  <a:cubicBezTo>
                    <a:pt x="4452" y="310"/>
                    <a:pt x="3529" y="0"/>
                    <a:pt x="2606" y="0"/>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6511659" y="1562115"/>
              <a:ext cx="69494" cy="45214"/>
            </a:xfrm>
            <a:custGeom>
              <a:avLst/>
              <a:gdLst/>
              <a:ahLst/>
              <a:cxnLst/>
              <a:rect l="l" t="t" r="r" b="b"/>
              <a:pathLst>
                <a:path w="2576" h="1676" extrusionOk="0">
                  <a:moveTo>
                    <a:pt x="2575" y="0"/>
                  </a:moveTo>
                  <a:lnTo>
                    <a:pt x="2575" y="0"/>
                  </a:lnTo>
                  <a:cubicBezTo>
                    <a:pt x="1645" y="31"/>
                    <a:pt x="714" y="341"/>
                    <a:pt x="1" y="931"/>
                  </a:cubicBezTo>
                  <a:cubicBezTo>
                    <a:pt x="311" y="1272"/>
                    <a:pt x="745" y="1520"/>
                    <a:pt x="1210" y="1675"/>
                  </a:cubicBezTo>
                  <a:cubicBezTo>
                    <a:pt x="1552" y="1055"/>
                    <a:pt x="2017" y="465"/>
                    <a:pt x="2575"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6419612" y="1795578"/>
              <a:ext cx="323029" cy="142333"/>
            </a:xfrm>
            <a:custGeom>
              <a:avLst/>
              <a:gdLst/>
              <a:ahLst/>
              <a:cxnLst/>
              <a:rect l="l" t="t" r="r" b="b"/>
              <a:pathLst>
                <a:path w="11974" h="5276" extrusionOk="0">
                  <a:moveTo>
                    <a:pt x="63" y="0"/>
                  </a:moveTo>
                  <a:cubicBezTo>
                    <a:pt x="0" y="1489"/>
                    <a:pt x="187" y="2947"/>
                    <a:pt x="621" y="4374"/>
                  </a:cubicBezTo>
                  <a:cubicBezTo>
                    <a:pt x="800" y="4911"/>
                    <a:pt x="1294" y="5275"/>
                    <a:pt x="1855" y="5275"/>
                  </a:cubicBezTo>
                  <a:cubicBezTo>
                    <a:pt x="1878" y="5275"/>
                    <a:pt x="1901" y="5275"/>
                    <a:pt x="1924" y="5274"/>
                  </a:cubicBezTo>
                  <a:lnTo>
                    <a:pt x="10082" y="5274"/>
                  </a:lnTo>
                  <a:cubicBezTo>
                    <a:pt x="10640" y="5274"/>
                    <a:pt x="11167" y="4932"/>
                    <a:pt x="11354" y="4374"/>
                  </a:cubicBezTo>
                  <a:cubicBezTo>
                    <a:pt x="11788" y="2947"/>
                    <a:pt x="11974" y="1489"/>
                    <a:pt x="11912"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6419612" y="1795578"/>
              <a:ext cx="206729" cy="142279"/>
            </a:xfrm>
            <a:custGeom>
              <a:avLst/>
              <a:gdLst/>
              <a:ahLst/>
              <a:cxnLst/>
              <a:rect l="l" t="t" r="r" b="b"/>
              <a:pathLst>
                <a:path w="7663" h="5274" extrusionOk="0">
                  <a:moveTo>
                    <a:pt x="63" y="0"/>
                  </a:moveTo>
                  <a:cubicBezTo>
                    <a:pt x="0" y="1489"/>
                    <a:pt x="187" y="2947"/>
                    <a:pt x="621" y="4374"/>
                  </a:cubicBezTo>
                  <a:cubicBezTo>
                    <a:pt x="807" y="4932"/>
                    <a:pt x="1334" y="5274"/>
                    <a:pt x="1924" y="5274"/>
                  </a:cubicBezTo>
                  <a:lnTo>
                    <a:pt x="7662" y="5274"/>
                  </a:lnTo>
                  <a:cubicBezTo>
                    <a:pt x="6204" y="4901"/>
                    <a:pt x="4002" y="3599"/>
                    <a:pt x="3413"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6547647" y="1659126"/>
              <a:ext cx="66958" cy="153637"/>
            </a:xfrm>
            <a:custGeom>
              <a:avLst/>
              <a:gdLst/>
              <a:ahLst/>
              <a:cxnLst/>
              <a:rect l="l" t="t" r="r" b="b"/>
              <a:pathLst>
                <a:path w="2482" h="5695" extrusionOk="0">
                  <a:moveTo>
                    <a:pt x="1184" y="1"/>
                  </a:moveTo>
                  <a:cubicBezTo>
                    <a:pt x="530" y="1"/>
                    <a:pt x="31" y="517"/>
                    <a:pt x="0" y="1150"/>
                  </a:cubicBezTo>
                  <a:lnTo>
                    <a:pt x="0" y="4531"/>
                  </a:lnTo>
                  <a:cubicBezTo>
                    <a:pt x="47" y="5306"/>
                    <a:pt x="644" y="5694"/>
                    <a:pt x="1241" y="5694"/>
                  </a:cubicBezTo>
                  <a:cubicBezTo>
                    <a:pt x="1838" y="5694"/>
                    <a:pt x="2435" y="5306"/>
                    <a:pt x="2482" y="4531"/>
                  </a:cubicBezTo>
                  <a:lnTo>
                    <a:pt x="2482" y="1150"/>
                  </a:lnTo>
                  <a:lnTo>
                    <a:pt x="2451" y="1150"/>
                  </a:lnTo>
                  <a:cubicBezTo>
                    <a:pt x="2451" y="840"/>
                    <a:pt x="2327" y="530"/>
                    <a:pt x="2110" y="343"/>
                  </a:cubicBezTo>
                  <a:cubicBezTo>
                    <a:pt x="1862" y="126"/>
                    <a:pt x="1551" y="2"/>
                    <a:pt x="1241" y="2"/>
                  </a:cubicBezTo>
                  <a:cubicBezTo>
                    <a:pt x="1222" y="1"/>
                    <a:pt x="1203" y="1"/>
                    <a:pt x="1184" y="1"/>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6621296" y="1860837"/>
              <a:ext cx="46887" cy="35179"/>
            </a:xfrm>
            <a:custGeom>
              <a:avLst/>
              <a:gdLst/>
              <a:ahLst/>
              <a:cxnLst/>
              <a:rect l="l" t="t" r="r" b="b"/>
              <a:pathLst>
                <a:path w="1738" h="1304" extrusionOk="0">
                  <a:moveTo>
                    <a:pt x="869" y="1"/>
                  </a:moveTo>
                  <a:cubicBezTo>
                    <a:pt x="372" y="1"/>
                    <a:pt x="0" y="280"/>
                    <a:pt x="0" y="652"/>
                  </a:cubicBezTo>
                  <a:cubicBezTo>
                    <a:pt x="0" y="993"/>
                    <a:pt x="372" y="1304"/>
                    <a:pt x="869" y="1304"/>
                  </a:cubicBezTo>
                  <a:cubicBezTo>
                    <a:pt x="1334" y="1304"/>
                    <a:pt x="1737" y="993"/>
                    <a:pt x="1737" y="652"/>
                  </a:cubicBezTo>
                  <a:cubicBezTo>
                    <a:pt x="1737" y="280"/>
                    <a:pt x="1334" y="1"/>
                    <a:pt x="869" y="1"/>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6494933" y="1860837"/>
              <a:ext cx="46887" cy="35179"/>
            </a:xfrm>
            <a:custGeom>
              <a:avLst/>
              <a:gdLst/>
              <a:ahLst/>
              <a:cxnLst/>
              <a:rect l="l" t="t" r="r" b="b"/>
              <a:pathLst>
                <a:path w="1738" h="1304" extrusionOk="0">
                  <a:moveTo>
                    <a:pt x="869" y="1"/>
                  </a:moveTo>
                  <a:cubicBezTo>
                    <a:pt x="403" y="1"/>
                    <a:pt x="0" y="280"/>
                    <a:pt x="0" y="652"/>
                  </a:cubicBezTo>
                  <a:cubicBezTo>
                    <a:pt x="0" y="993"/>
                    <a:pt x="403" y="1304"/>
                    <a:pt x="869" y="1304"/>
                  </a:cubicBezTo>
                  <a:cubicBezTo>
                    <a:pt x="1334" y="1304"/>
                    <a:pt x="1737" y="993"/>
                    <a:pt x="1737" y="652"/>
                  </a:cubicBezTo>
                  <a:cubicBezTo>
                    <a:pt x="1737" y="280"/>
                    <a:pt x="1334" y="1"/>
                    <a:pt x="869" y="1"/>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6514600" y="1844111"/>
              <a:ext cx="33911" cy="20935"/>
            </a:xfrm>
            <a:custGeom>
              <a:avLst/>
              <a:gdLst/>
              <a:ahLst/>
              <a:cxnLst/>
              <a:rect l="l" t="t" r="r" b="b"/>
              <a:pathLst>
                <a:path w="1257" h="776" extrusionOk="0">
                  <a:moveTo>
                    <a:pt x="636" y="0"/>
                  </a:moveTo>
                  <a:cubicBezTo>
                    <a:pt x="341" y="0"/>
                    <a:pt x="47" y="187"/>
                    <a:pt x="16" y="559"/>
                  </a:cubicBezTo>
                  <a:cubicBezTo>
                    <a:pt x="0" y="667"/>
                    <a:pt x="117" y="722"/>
                    <a:pt x="233" y="722"/>
                  </a:cubicBezTo>
                  <a:cubicBezTo>
                    <a:pt x="349" y="722"/>
                    <a:pt x="465" y="667"/>
                    <a:pt x="450" y="559"/>
                  </a:cubicBezTo>
                  <a:cubicBezTo>
                    <a:pt x="465" y="435"/>
                    <a:pt x="559" y="373"/>
                    <a:pt x="652" y="373"/>
                  </a:cubicBezTo>
                  <a:cubicBezTo>
                    <a:pt x="745" y="373"/>
                    <a:pt x="838" y="435"/>
                    <a:pt x="853" y="559"/>
                  </a:cubicBezTo>
                  <a:cubicBezTo>
                    <a:pt x="853" y="683"/>
                    <a:pt x="946" y="776"/>
                    <a:pt x="1039" y="776"/>
                  </a:cubicBezTo>
                  <a:cubicBezTo>
                    <a:pt x="1163" y="776"/>
                    <a:pt x="1256" y="683"/>
                    <a:pt x="1256" y="559"/>
                  </a:cubicBezTo>
                  <a:cubicBezTo>
                    <a:pt x="1225" y="187"/>
                    <a:pt x="931" y="0"/>
                    <a:pt x="63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6614605" y="1844111"/>
              <a:ext cx="32643" cy="20935"/>
            </a:xfrm>
            <a:custGeom>
              <a:avLst/>
              <a:gdLst/>
              <a:ahLst/>
              <a:cxnLst/>
              <a:rect l="l" t="t" r="r" b="b"/>
              <a:pathLst>
                <a:path w="1210" h="776" extrusionOk="0">
                  <a:moveTo>
                    <a:pt x="605" y="0"/>
                  </a:moveTo>
                  <a:cubicBezTo>
                    <a:pt x="318" y="0"/>
                    <a:pt x="31" y="187"/>
                    <a:pt x="0" y="559"/>
                  </a:cubicBezTo>
                  <a:cubicBezTo>
                    <a:pt x="0" y="698"/>
                    <a:pt x="101" y="768"/>
                    <a:pt x="202" y="768"/>
                  </a:cubicBezTo>
                  <a:cubicBezTo>
                    <a:pt x="302" y="768"/>
                    <a:pt x="403" y="698"/>
                    <a:pt x="403" y="559"/>
                  </a:cubicBezTo>
                  <a:cubicBezTo>
                    <a:pt x="403" y="466"/>
                    <a:pt x="496" y="373"/>
                    <a:pt x="620" y="373"/>
                  </a:cubicBezTo>
                  <a:cubicBezTo>
                    <a:pt x="713" y="373"/>
                    <a:pt x="807" y="466"/>
                    <a:pt x="807" y="559"/>
                  </a:cubicBezTo>
                  <a:cubicBezTo>
                    <a:pt x="807" y="683"/>
                    <a:pt x="900" y="776"/>
                    <a:pt x="1024" y="776"/>
                  </a:cubicBezTo>
                  <a:cubicBezTo>
                    <a:pt x="1117" y="776"/>
                    <a:pt x="1210" y="683"/>
                    <a:pt x="1210" y="559"/>
                  </a:cubicBezTo>
                  <a:cubicBezTo>
                    <a:pt x="1179" y="187"/>
                    <a:pt x="892" y="0"/>
                    <a:pt x="605"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6562215" y="1865881"/>
              <a:ext cx="38686" cy="15917"/>
            </a:xfrm>
            <a:custGeom>
              <a:avLst/>
              <a:gdLst/>
              <a:ahLst/>
              <a:cxnLst/>
              <a:rect l="l" t="t" r="r" b="b"/>
              <a:pathLst>
                <a:path w="1434" h="590" extrusionOk="0">
                  <a:moveTo>
                    <a:pt x="284" y="1"/>
                  </a:moveTo>
                  <a:cubicBezTo>
                    <a:pt x="131" y="1"/>
                    <a:pt x="0" y="198"/>
                    <a:pt x="143" y="341"/>
                  </a:cubicBezTo>
                  <a:cubicBezTo>
                    <a:pt x="267" y="496"/>
                    <a:pt x="484" y="589"/>
                    <a:pt x="701" y="589"/>
                  </a:cubicBezTo>
                  <a:cubicBezTo>
                    <a:pt x="918" y="589"/>
                    <a:pt x="1135" y="496"/>
                    <a:pt x="1291" y="341"/>
                  </a:cubicBezTo>
                  <a:cubicBezTo>
                    <a:pt x="1433" y="198"/>
                    <a:pt x="1284" y="1"/>
                    <a:pt x="1137" y="1"/>
                  </a:cubicBezTo>
                  <a:cubicBezTo>
                    <a:pt x="1092" y="1"/>
                    <a:pt x="1047" y="19"/>
                    <a:pt x="1011" y="62"/>
                  </a:cubicBezTo>
                  <a:cubicBezTo>
                    <a:pt x="934" y="140"/>
                    <a:pt x="825" y="178"/>
                    <a:pt x="717" y="178"/>
                  </a:cubicBezTo>
                  <a:cubicBezTo>
                    <a:pt x="608" y="178"/>
                    <a:pt x="500" y="140"/>
                    <a:pt x="422" y="62"/>
                  </a:cubicBezTo>
                  <a:cubicBezTo>
                    <a:pt x="379" y="19"/>
                    <a:pt x="331" y="1"/>
                    <a:pt x="28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6547647" y="1761101"/>
              <a:ext cx="31833" cy="11061"/>
            </a:xfrm>
            <a:custGeom>
              <a:avLst/>
              <a:gdLst/>
              <a:ahLst/>
              <a:cxnLst/>
              <a:rect l="l" t="t" r="r" b="b"/>
              <a:pathLst>
                <a:path w="1180" h="410" extrusionOk="0">
                  <a:moveTo>
                    <a:pt x="980" y="1"/>
                  </a:moveTo>
                  <a:cubicBezTo>
                    <a:pt x="964" y="1"/>
                    <a:pt x="947" y="2"/>
                    <a:pt x="931" y="7"/>
                  </a:cubicBezTo>
                  <a:lnTo>
                    <a:pt x="0" y="7"/>
                  </a:lnTo>
                  <a:lnTo>
                    <a:pt x="0" y="410"/>
                  </a:lnTo>
                  <a:lnTo>
                    <a:pt x="931" y="410"/>
                  </a:lnTo>
                  <a:cubicBezTo>
                    <a:pt x="1055" y="410"/>
                    <a:pt x="1179" y="317"/>
                    <a:pt x="1179" y="193"/>
                  </a:cubicBezTo>
                  <a:cubicBezTo>
                    <a:pt x="1179" y="85"/>
                    <a:pt x="1086" y="1"/>
                    <a:pt x="98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6547647" y="1727622"/>
              <a:ext cx="31833" cy="11250"/>
            </a:xfrm>
            <a:custGeom>
              <a:avLst/>
              <a:gdLst/>
              <a:ahLst/>
              <a:cxnLst/>
              <a:rect l="l" t="t" r="r" b="b"/>
              <a:pathLst>
                <a:path w="1180" h="417" extrusionOk="0">
                  <a:moveTo>
                    <a:pt x="979" y="1"/>
                  </a:moveTo>
                  <a:cubicBezTo>
                    <a:pt x="963" y="1"/>
                    <a:pt x="947" y="3"/>
                    <a:pt x="931" y="7"/>
                  </a:cubicBezTo>
                  <a:lnTo>
                    <a:pt x="0" y="7"/>
                  </a:lnTo>
                  <a:lnTo>
                    <a:pt x="0" y="410"/>
                  </a:lnTo>
                  <a:lnTo>
                    <a:pt x="931" y="410"/>
                  </a:lnTo>
                  <a:cubicBezTo>
                    <a:pt x="947" y="414"/>
                    <a:pt x="964" y="416"/>
                    <a:pt x="980" y="416"/>
                  </a:cubicBezTo>
                  <a:cubicBezTo>
                    <a:pt x="1086" y="416"/>
                    <a:pt x="1179" y="332"/>
                    <a:pt x="1179" y="224"/>
                  </a:cubicBezTo>
                  <a:cubicBezTo>
                    <a:pt x="1179" y="89"/>
                    <a:pt x="1085" y="1"/>
                    <a:pt x="979"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6547647" y="1693360"/>
              <a:ext cx="31833" cy="11870"/>
            </a:xfrm>
            <a:custGeom>
              <a:avLst/>
              <a:gdLst/>
              <a:ahLst/>
              <a:cxnLst/>
              <a:rect l="l" t="t" r="r" b="b"/>
              <a:pathLst>
                <a:path w="1180" h="440" extrusionOk="0">
                  <a:moveTo>
                    <a:pt x="970" y="0"/>
                  </a:moveTo>
                  <a:cubicBezTo>
                    <a:pt x="957" y="0"/>
                    <a:pt x="944" y="2"/>
                    <a:pt x="931" y="5"/>
                  </a:cubicBezTo>
                  <a:lnTo>
                    <a:pt x="0" y="5"/>
                  </a:lnTo>
                  <a:lnTo>
                    <a:pt x="0" y="439"/>
                  </a:lnTo>
                  <a:lnTo>
                    <a:pt x="931" y="439"/>
                  </a:lnTo>
                  <a:cubicBezTo>
                    <a:pt x="1055" y="439"/>
                    <a:pt x="1179" y="346"/>
                    <a:pt x="1179" y="222"/>
                  </a:cubicBezTo>
                  <a:cubicBezTo>
                    <a:pt x="1179" y="111"/>
                    <a:pt x="1080" y="0"/>
                    <a:pt x="970"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1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fade">
                                      <p:cBhvr>
                                        <p:cTn id="13" dur="1000"/>
                                        <p:tgtEl>
                                          <p:spTgt spid="165"/>
                                        </p:tgtEl>
                                      </p:cBhvr>
                                    </p:animEffect>
                                  </p:childTnLst>
                                </p:cTn>
                              </p:par>
                              <p:par>
                                <p:cTn id="14" presetID="10" presetClass="entr" presetSubtype="0" fill="hold"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1000"/>
                                        <p:tgtEl>
                                          <p:spTgt spid="167"/>
                                        </p:tgtEl>
                                      </p:cBhvr>
                                    </p:animEffect>
                                  </p:childTnLst>
                                </p:cTn>
                              </p:par>
                              <p:par>
                                <p:cTn id="17" presetID="10" presetClass="entr" presetSubtype="0" fill="hold"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fade">
                                      <p:cBhvr>
                                        <p:cTn id="19" dur="1000"/>
                                        <p:tgtEl>
                                          <p:spTgt spid="168"/>
                                        </p:tgtEl>
                                      </p:cBhvr>
                                    </p:animEffect>
                                  </p:childTnLst>
                                </p:cTn>
                              </p:par>
                              <p:par>
                                <p:cTn id="20" presetID="10" presetClass="entr" presetSubtype="0" fill="hold"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1000"/>
                                        <p:tgtEl>
                                          <p:spTgt spid="169"/>
                                        </p:tgtEl>
                                      </p:cBhvr>
                                    </p:animEffect>
                                  </p:childTnLst>
                                </p:cTn>
                              </p:par>
                              <p:par>
                                <p:cTn id="23" presetID="10"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animEffect transition="in" filter="fade">
                                      <p:cBhvr>
                                        <p:cTn id="25" dur="1000"/>
                                        <p:tgtEl>
                                          <p:spTgt spid="170"/>
                                        </p:tgtEl>
                                      </p:cBhvr>
                                    </p:animEffect>
                                  </p:childTnLst>
                                </p:cTn>
                              </p:par>
                              <p:par>
                                <p:cTn id="26" presetID="10" presetClass="entr" presetSubtype="0" fill="hold" nodeType="with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1000"/>
                                        <p:tgtEl>
                                          <p:spTgt spid="172"/>
                                        </p:tgtEl>
                                      </p:cBhvr>
                                    </p:animEffect>
                                  </p:childTnLst>
                                </p:cTn>
                              </p:par>
                              <p:par>
                                <p:cTn id="29" presetID="10"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1000"/>
                                        <p:tgtEl>
                                          <p:spTgt spid="185"/>
                                        </p:tgtEl>
                                      </p:cBhvr>
                                    </p:animEffect>
                                  </p:childTnLst>
                                </p:cTn>
                              </p:par>
                              <p:par>
                                <p:cTn id="32" presetID="10" presetClass="entr" presetSubtype="0" fill="hold"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fade">
                                      <p:cBhvr>
                                        <p:cTn id="34"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p:nvPr/>
        </p:nvSpPr>
        <p:spPr>
          <a:xfrm>
            <a:off x="4202325" y="2026900"/>
            <a:ext cx="886682" cy="86573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6882998" y="2026900"/>
            <a:ext cx="886682" cy="86573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1515397" y="2026901"/>
            <a:ext cx="914662" cy="86573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どこからくるの？</a:t>
            </a:r>
            <a:endParaRPr b="1" dirty="0"/>
          </a:p>
        </p:txBody>
      </p:sp>
      <p:sp>
        <p:nvSpPr>
          <p:cNvPr id="228" name="Google Shape;228;p28"/>
          <p:cNvSpPr txBox="1">
            <a:spLocks noGrp="1"/>
          </p:cNvSpPr>
          <p:nvPr>
            <p:ph type="title"/>
          </p:nvPr>
        </p:nvSpPr>
        <p:spPr>
          <a:xfrm>
            <a:off x="720000" y="2944482"/>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雨？</a:t>
            </a:r>
            <a:endParaRPr b="1" dirty="0"/>
          </a:p>
        </p:txBody>
      </p:sp>
      <p:sp>
        <p:nvSpPr>
          <p:cNvPr id="229" name="Google Shape;229;p28"/>
          <p:cNvSpPr txBox="1">
            <a:spLocks noGrp="1"/>
          </p:cNvSpPr>
          <p:nvPr>
            <p:ph type="title" idx="2"/>
          </p:nvPr>
        </p:nvSpPr>
        <p:spPr>
          <a:xfrm>
            <a:off x="3403800" y="2944488"/>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川？</a:t>
            </a:r>
            <a:endParaRPr b="1" dirty="0"/>
          </a:p>
        </p:txBody>
      </p:sp>
      <p:sp>
        <p:nvSpPr>
          <p:cNvPr id="230" name="Google Shape;230;p28"/>
          <p:cNvSpPr txBox="1">
            <a:spLocks noGrp="1"/>
          </p:cNvSpPr>
          <p:nvPr>
            <p:ph type="title" idx="4"/>
          </p:nvPr>
        </p:nvSpPr>
        <p:spPr>
          <a:xfrm>
            <a:off x="6143699" y="2944482"/>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水道？</a:t>
            </a:r>
            <a:endParaRPr b="1" dirty="0"/>
          </a:p>
        </p:txBody>
      </p:sp>
      <p:pic>
        <p:nvPicPr>
          <p:cNvPr id="231" name="Google Shape;231;p28"/>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32" name="Google Shape;232;p28"/>
          <p:cNvPicPr preferRelativeResize="0"/>
          <p:nvPr/>
        </p:nvPicPr>
        <p:blipFill>
          <a:blip r:embed="rId4">
            <a:alphaModFix/>
          </a:blip>
          <a:stretch>
            <a:fillRect/>
          </a:stretch>
        </p:blipFill>
        <p:spPr>
          <a:xfrm>
            <a:off x="-662350" y="720548"/>
            <a:ext cx="1676900" cy="1673550"/>
          </a:xfrm>
          <a:prstGeom prst="rect">
            <a:avLst/>
          </a:prstGeom>
          <a:noFill/>
          <a:ln>
            <a:noFill/>
          </a:ln>
        </p:spPr>
      </p:pic>
      <p:grpSp>
        <p:nvGrpSpPr>
          <p:cNvPr id="233" name="Google Shape;233;p28"/>
          <p:cNvGrpSpPr/>
          <p:nvPr/>
        </p:nvGrpSpPr>
        <p:grpSpPr>
          <a:xfrm>
            <a:off x="7031742" y="2178301"/>
            <a:ext cx="589164" cy="563033"/>
            <a:chOff x="725039" y="1570478"/>
            <a:chExt cx="375743" cy="359421"/>
          </a:xfrm>
        </p:grpSpPr>
        <p:sp>
          <p:nvSpPr>
            <p:cNvPr id="234" name="Google Shape;234;p28"/>
            <p:cNvSpPr/>
            <p:nvPr/>
          </p:nvSpPr>
          <p:spPr>
            <a:xfrm>
              <a:off x="1003690" y="1730293"/>
              <a:ext cx="74512" cy="96283"/>
            </a:xfrm>
            <a:custGeom>
              <a:avLst/>
              <a:gdLst/>
              <a:ahLst/>
              <a:cxnLst/>
              <a:rect l="l" t="t" r="r" b="b"/>
              <a:pathLst>
                <a:path w="2762" h="3569" extrusionOk="0">
                  <a:moveTo>
                    <a:pt x="0" y="1"/>
                  </a:moveTo>
                  <a:lnTo>
                    <a:pt x="0" y="1273"/>
                  </a:lnTo>
                  <a:lnTo>
                    <a:pt x="1086" y="1273"/>
                  </a:lnTo>
                  <a:cubicBezTo>
                    <a:pt x="1303" y="1273"/>
                    <a:pt x="1489" y="1459"/>
                    <a:pt x="1489" y="1707"/>
                  </a:cubicBezTo>
                  <a:lnTo>
                    <a:pt x="1489" y="3568"/>
                  </a:lnTo>
                  <a:lnTo>
                    <a:pt x="2761" y="3568"/>
                  </a:lnTo>
                  <a:lnTo>
                    <a:pt x="2761" y="1273"/>
                  </a:lnTo>
                  <a:cubicBezTo>
                    <a:pt x="2761" y="559"/>
                    <a:pt x="2203" y="1"/>
                    <a:pt x="1520"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890708" y="1615665"/>
              <a:ext cx="34342" cy="40196"/>
            </a:xfrm>
            <a:custGeom>
              <a:avLst/>
              <a:gdLst/>
              <a:ahLst/>
              <a:cxnLst/>
              <a:rect l="l" t="t" r="r" b="b"/>
              <a:pathLst>
                <a:path w="1273" h="1490" extrusionOk="0">
                  <a:moveTo>
                    <a:pt x="1" y="0"/>
                  </a:moveTo>
                  <a:lnTo>
                    <a:pt x="1" y="1489"/>
                  </a:lnTo>
                  <a:lnTo>
                    <a:pt x="1273" y="1489"/>
                  </a:lnTo>
                  <a:lnTo>
                    <a:pt x="1273" y="0"/>
                  </a:ln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868128" y="1644099"/>
              <a:ext cx="79530" cy="46051"/>
            </a:xfrm>
            <a:custGeom>
              <a:avLst/>
              <a:gdLst/>
              <a:ahLst/>
              <a:cxnLst/>
              <a:rect l="l" t="t" r="r" b="b"/>
              <a:pathLst>
                <a:path w="2948" h="1707" extrusionOk="0">
                  <a:moveTo>
                    <a:pt x="838" y="1"/>
                  </a:moveTo>
                  <a:cubicBezTo>
                    <a:pt x="373" y="1"/>
                    <a:pt x="0" y="373"/>
                    <a:pt x="0" y="838"/>
                  </a:cubicBezTo>
                  <a:lnTo>
                    <a:pt x="0" y="1707"/>
                  </a:lnTo>
                  <a:lnTo>
                    <a:pt x="2947" y="1707"/>
                  </a:lnTo>
                  <a:lnTo>
                    <a:pt x="2947" y="869"/>
                  </a:lnTo>
                  <a:lnTo>
                    <a:pt x="2947" y="838"/>
                  </a:lnTo>
                  <a:cubicBezTo>
                    <a:pt x="2947" y="373"/>
                    <a:pt x="2575" y="1"/>
                    <a:pt x="20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741765" y="1684269"/>
              <a:ext cx="97092" cy="113845"/>
            </a:xfrm>
            <a:custGeom>
              <a:avLst/>
              <a:gdLst/>
              <a:ahLst/>
              <a:cxnLst/>
              <a:rect l="l" t="t" r="r" b="b"/>
              <a:pathLst>
                <a:path w="3599" h="4220" extrusionOk="0">
                  <a:moveTo>
                    <a:pt x="0" y="1"/>
                  </a:moveTo>
                  <a:lnTo>
                    <a:pt x="0" y="4219"/>
                  </a:lnTo>
                  <a:lnTo>
                    <a:pt x="3599" y="3382"/>
                  </a:lnTo>
                  <a:lnTo>
                    <a:pt x="3599" y="838"/>
                  </a:lnTo>
                  <a:lnTo>
                    <a:pt x="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725039" y="1643938"/>
              <a:ext cx="46051" cy="195182"/>
            </a:xfrm>
            <a:custGeom>
              <a:avLst/>
              <a:gdLst/>
              <a:ahLst/>
              <a:cxnLst/>
              <a:rect l="l" t="t" r="r" b="b"/>
              <a:pathLst>
                <a:path w="1707" h="7235" extrusionOk="0">
                  <a:moveTo>
                    <a:pt x="951" y="1"/>
                  </a:moveTo>
                  <a:cubicBezTo>
                    <a:pt x="924" y="1"/>
                    <a:pt x="896" y="3"/>
                    <a:pt x="869" y="7"/>
                  </a:cubicBezTo>
                  <a:cubicBezTo>
                    <a:pt x="372" y="7"/>
                    <a:pt x="0" y="379"/>
                    <a:pt x="0" y="844"/>
                  </a:cubicBezTo>
                  <a:lnTo>
                    <a:pt x="0" y="6397"/>
                  </a:lnTo>
                  <a:cubicBezTo>
                    <a:pt x="0" y="6955"/>
                    <a:pt x="427" y="7234"/>
                    <a:pt x="853" y="7234"/>
                  </a:cubicBezTo>
                  <a:cubicBezTo>
                    <a:pt x="1280" y="7234"/>
                    <a:pt x="1706" y="6955"/>
                    <a:pt x="1706" y="6397"/>
                  </a:cubicBezTo>
                  <a:lnTo>
                    <a:pt x="1706" y="844"/>
                  </a:lnTo>
                  <a:cubicBezTo>
                    <a:pt x="1706" y="627"/>
                    <a:pt x="1613" y="410"/>
                    <a:pt x="1458" y="255"/>
                  </a:cubicBezTo>
                  <a:cubicBezTo>
                    <a:pt x="1323" y="93"/>
                    <a:pt x="1140" y="1"/>
                    <a:pt x="951"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1021252" y="1821504"/>
              <a:ext cx="79530" cy="22634"/>
            </a:xfrm>
            <a:custGeom>
              <a:avLst/>
              <a:gdLst/>
              <a:ahLst/>
              <a:cxnLst/>
              <a:rect l="l" t="t" r="r" b="b"/>
              <a:pathLst>
                <a:path w="2948" h="839" extrusionOk="0">
                  <a:moveTo>
                    <a:pt x="435" y="1"/>
                  </a:moveTo>
                  <a:cubicBezTo>
                    <a:pt x="311" y="1"/>
                    <a:pt x="218" y="32"/>
                    <a:pt x="125" y="125"/>
                  </a:cubicBezTo>
                  <a:cubicBezTo>
                    <a:pt x="63" y="218"/>
                    <a:pt x="1" y="311"/>
                    <a:pt x="1" y="435"/>
                  </a:cubicBezTo>
                  <a:cubicBezTo>
                    <a:pt x="32" y="652"/>
                    <a:pt x="218" y="838"/>
                    <a:pt x="435" y="838"/>
                  </a:cubicBezTo>
                  <a:lnTo>
                    <a:pt x="2513" y="838"/>
                  </a:lnTo>
                  <a:cubicBezTo>
                    <a:pt x="2762" y="838"/>
                    <a:pt x="2948" y="621"/>
                    <a:pt x="2917" y="373"/>
                  </a:cubicBezTo>
                  <a:cubicBezTo>
                    <a:pt x="2917" y="156"/>
                    <a:pt x="2731" y="1"/>
                    <a:pt x="2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783607" y="1570478"/>
              <a:ext cx="149806" cy="56923"/>
            </a:xfrm>
            <a:custGeom>
              <a:avLst/>
              <a:gdLst/>
              <a:ahLst/>
              <a:cxnLst/>
              <a:rect l="l" t="t" r="r" b="b"/>
              <a:pathLst>
                <a:path w="5553" h="2110" extrusionOk="0">
                  <a:moveTo>
                    <a:pt x="1427" y="0"/>
                  </a:moveTo>
                  <a:cubicBezTo>
                    <a:pt x="0" y="0"/>
                    <a:pt x="0" y="2109"/>
                    <a:pt x="1427" y="2109"/>
                  </a:cubicBezTo>
                  <a:cubicBezTo>
                    <a:pt x="2017" y="2109"/>
                    <a:pt x="5553" y="1055"/>
                    <a:pt x="5553" y="1055"/>
                  </a:cubicBezTo>
                  <a:cubicBezTo>
                    <a:pt x="5553" y="1055"/>
                    <a:pt x="2017" y="0"/>
                    <a:pt x="1427"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880672" y="1570478"/>
              <a:ext cx="149833" cy="56923"/>
            </a:xfrm>
            <a:custGeom>
              <a:avLst/>
              <a:gdLst/>
              <a:ahLst/>
              <a:cxnLst/>
              <a:rect l="l" t="t" r="r" b="b"/>
              <a:pathLst>
                <a:path w="5554" h="2110" extrusionOk="0">
                  <a:moveTo>
                    <a:pt x="4157" y="0"/>
                  </a:moveTo>
                  <a:cubicBezTo>
                    <a:pt x="3568" y="0"/>
                    <a:pt x="1" y="1055"/>
                    <a:pt x="1" y="1055"/>
                  </a:cubicBezTo>
                  <a:cubicBezTo>
                    <a:pt x="1" y="1055"/>
                    <a:pt x="3568" y="2109"/>
                    <a:pt x="4157" y="2109"/>
                  </a:cubicBezTo>
                  <a:cubicBezTo>
                    <a:pt x="5553" y="2109"/>
                    <a:pt x="5553" y="0"/>
                    <a:pt x="4157"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865619" y="1575496"/>
              <a:ext cx="76184" cy="46051"/>
            </a:xfrm>
            <a:custGeom>
              <a:avLst/>
              <a:gdLst/>
              <a:ahLst/>
              <a:cxnLst/>
              <a:rect l="l" t="t" r="r" b="b"/>
              <a:pathLst>
                <a:path w="2824" h="1707" extrusionOk="0">
                  <a:moveTo>
                    <a:pt x="1117" y="0"/>
                  </a:moveTo>
                  <a:cubicBezTo>
                    <a:pt x="0" y="0"/>
                    <a:pt x="0" y="1706"/>
                    <a:pt x="1117" y="1706"/>
                  </a:cubicBezTo>
                  <a:lnTo>
                    <a:pt x="1985" y="1706"/>
                  </a:lnTo>
                  <a:cubicBezTo>
                    <a:pt x="2451" y="1706"/>
                    <a:pt x="2823" y="1334"/>
                    <a:pt x="2823" y="869"/>
                  </a:cubicBezTo>
                  <a:cubicBezTo>
                    <a:pt x="2823" y="404"/>
                    <a:pt x="2451" y="0"/>
                    <a:pt x="1985" y="0"/>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806188" y="1678415"/>
              <a:ext cx="204220" cy="125553"/>
            </a:xfrm>
            <a:custGeom>
              <a:avLst/>
              <a:gdLst/>
              <a:ahLst/>
              <a:cxnLst/>
              <a:rect l="l" t="t" r="r" b="b"/>
              <a:pathLst>
                <a:path w="7570" h="4654" extrusionOk="0">
                  <a:moveTo>
                    <a:pt x="1273" y="1"/>
                  </a:moveTo>
                  <a:cubicBezTo>
                    <a:pt x="559" y="1"/>
                    <a:pt x="1" y="559"/>
                    <a:pt x="1" y="1272"/>
                  </a:cubicBezTo>
                  <a:lnTo>
                    <a:pt x="1" y="3382"/>
                  </a:lnTo>
                  <a:cubicBezTo>
                    <a:pt x="1" y="4095"/>
                    <a:pt x="559" y="4654"/>
                    <a:pt x="1273" y="4654"/>
                  </a:cubicBezTo>
                  <a:lnTo>
                    <a:pt x="6298" y="4654"/>
                  </a:lnTo>
                  <a:cubicBezTo>
                    <a:pt x="6980" y="4654"/>
                    <a:pt x="7539" y="4064"/>
                    <a:pt x="7539" y="3382"/>
                  </a:cubicBezTo>
                  <a:lnTo>
                    <a:pt x="7539" y="1272"/>
                  </a:lnTo>
                  <a:lnTo>
                    <a:pt x="7570" y="1272"/>
                  </a:lnTo>
                  <a:cubicBezTo>
                    <a:pt x="7570" y="559"/>
                    <a:pt x="6980" y="1"/>
                    <a:pt x="6298"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804515" y="1678415"/>
              <a:ext cx="82039" cy="125553"/>
            </a:xfrm>
            <a:custGeom>
              <a:avLst/>
              <a:gdLst/>
              <a:ahLst/>
              <a:cxnLst/>
              <a:rect l="l" t="t" r="r" b="b"/>
              <a:pathLst>
                <a:path w="3041" h="4654" extrusionOk="0">
                  <a:moveTo>
                    <a:pt x="1273" y="1"/>
                  </a:moveTo>
                  <a:cubicBezTo>
                    <a:pt x="559" y="1"/>
                    <a:pt x="1" y="559"/>
                    <a:pt x="1" y="1272"/>
                  </a:cubicBezTo>
                  <a:lnTo>
                    <a:pt x="1" y="3382"/>
                  </a:lnTo>
                  <a:cubicBezTo>
                    <a:pt x="1" y="4095"/>
                    <a:pt x="559" y="4654"/>
                    <a:pt x="1273" y="4654"/>
                  </a:cubicBezTo>
                  <a:lnTo>
                    <a:pt x="3041" y="4654"/>
                  </a:lnTo>
                  <a:cubicBezTo>
                    <a:pt x="931" y="2823"/>
                    <a:pt x="1335" y="807"/>
                    <a:pt x="161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946794" y="1726893"/>
              <a:ext cx="46887" cy="37121"/>
            </a:xfrm>
            <a:custGeom>
              <a:avLst/>
              <a:gdLst/>
              <a:ahLst/>
              <a:cxnLst/>
              <a:rect l="l" t="t" r="r" b="b"/>
              <a:pathLst>
                <a:path w="1738" h="1376" extrusionOk="0">
                  <a:moveTo>
                    <a:pt x="803" y="0"/>
                  </a:moveTo>
                  <a:cubicBezTo>
                    <a:pt x="397" y="0"/>
                    <a:pt x="59" y="273"/>
                    <a:pt x="0" y="685"/>
                  </a:cubicBezTo>
                  <a:cubicBezTo>
                    <a:pt x="57" y="1082"/>
                    <a:pt x="373" y="1376"/>
                    <a:pt x="758" y="1376"/>
                  </a:cubicBezTo>
                  <a:cubicBezTo>
                    <a:pt x="795" y="1376"/>
                    <a:pt x="831" y="1373"/>
                    <a:pt x="869" y="1368"/>
                  </a:cubicBezTo>
                  <a:cubicBezTo>
                    <a:pt x="891" y="1369"/>
                    <a:pt x="912" y="1370"/>
                    <a:pt x="934" y="1370"/>
                  </a:cubicBezTo>
                  <a:cubicBezTo>
                    <a:pt x="1340" y="1370"/>
                    <a:pt x="1678" y="1097"/>
                    <a:pt x="1737" y="685"/>
                  </a:cubicBezTo>
                  <a:cubicBezTo>
                    <a:pt x="1678" y="273"/>
                    <a:pt x="1340" y="0"/>
                    <a:pt x="934" y="0"/>
                  </a:cubicBezTo>
                  <a:cubicBezTo>
                    <a:pt x="912" y="0"/>
                    <a:pt x="891" y="1"/>
                    <a:pt x="869" y="3"/>
                  </a:cubicBezTo>
                  <a:cubicBezTo>
                    <a:pt x="847" y="1"/>
                    <a:pt x="825" y="0"/>
                    <a:pt x="803"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884018" y="1721930"/>
              <a:ext cx="46887" cy="41033"/>
            </a:xfrm>
            <a:custGeom>
              <a:avLst/>
              <a:gdLst/>
              <a:ahLst/>
              <a:cxnLst/>
              <a:rect l="l" t="t" r="r" b="b"/>
              <a:pathLst>
                <a:path w="1738" h="1521" extrusionOk="0">
                  <a:moveTo>
                    <a:pt x="869" y="1"/>
                  </a:moveTo>
                  <a:cubicBezTo>
                    <a:pt x="435" y="1"/>
                    <a:pt x="32" y="63"/>
                    <a:pt x="32" y="559"/>
                  </a:cubicBezTo>
                  <a:cubicBezTo>
                    <a:pt x="1" y="1055"/>
                    <a:pt x="373" y="1490"/>
                    <a:pt x="869" y="1521"/>
                  </a:cubicBezTo>
                  <a:cubicBezTo>
                    <a:pt x="1366" y="1459"/>
                    <a:pt x="1738" y="1055"/>
                    <a:pt x="1707" y="559"/>
                  </a:cubicBezTo>
                  <a:cubicBezTo>
                    <a:pt x="1707" y="63"/>
                    <a:pt x="1335" y="1"/>
                    <a:pt x="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822104" y="1726893"/>
              <a:ext cx="46051" cy="37121"/>
            </a:xfrm>
            <a:custGeom>
              <a:avLst/>
              <a:gdLst/>
              <a:ahLst/>
              <a:cxnLst/>
              <a:rect l="l" t="t" r="r" b="b"/>
              <a:pathLst>
                <a:path w="1707" h="1376" extrusionOk="0">
                  <a:moveTo>
                    <a:pt x="777" y="0"/>
                  </a:moveTo>
                  <a:cubicBezTo>
                    <a:pt x="395" y="0"/>
                    <a:pt x="30" y="273"/>
                    <a:pt x="0" y="685"/>
                  </a:cubicBezTo>
                  <a:cubicBezTo>
                    <a:pt x="29" y="1082"/>
                    <a:pt x="368" y="1376"/>
                    <a:pt x="734" y="1376"/>
                  </a:cubicBezTo>
                  <a:cubicBezTo>
                    <a:pt x="769" y="1376"/>
                    <a:pt x="803" y="1373"/>
                    <a:pt x="838" y="1368"/>
                  </a:cubicBezTo>
                  <a:cubicBezTo>
                    <a:pt x="875" y="1373"/>
                    <a:pt x="912" y="1376"/>
                    <a:pt x="948" y="1376"/>
                  </a:cubicBezTo>
                  <a:cubicBezTo>
                    <a:pt x="1334" y="1376"/>
                    <a:pt x="1650" y="1082"/>
                    <a:pt x="1706" y="685"/>
                  </a:cubicBezTo>
                  <a:cubicBezTo>
                    <a:pt x="1647" y="273"/>
                    <a:pt x="1309" y="0"/>
                    <a:pt x="903" y="0"/>
                  </a:cubicBezTo>
                  <a:cubicBezTo>
                    <a:pt x="882" y="0"/>
                    <a:pt x="860" y="1"/>
                    <a:pt x="838" y="3"/>
                  </a:cubicBezTo>
                  <a:cubicBezTo>
                    <a:pt x="817" y="1"/>
                    <a:pt x="797" y="0"/>
                    <a:pt x="777"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1037169" y="1877590"/>
              <a:ext cx="41869" cy="52309"/>
            </a:xfrm>
            <a:custGeom>
              <a:avLst/>
              <a:gdLst/>
              <a:ahLst/>
              <a:cxnLst/>
              <a:rect l="l" t="t" r="r" b="b"/>
              <a:pathLst>
                <a:path w="1552" h="1939" extrusionOk="0">
                  <a:moveTo>
                    <a:pt x="776" y="0"/>
                  </a:moveTo>
                  <a:cubicBezTo>
                    <a:pt x="776" y="0"/>
                    <a:pt x="31" y="714"/>
                    <a:pt x="31" y="1148"/>
                  </a:cubicBezTo>
                  <a:cubicBezTo>
                    <a:pt x="0" y="1675"/>
                    <a:pt x="388" y="1939"/>
                    <a:pt x="776" y="1939"/>
                  </a:cubicBezTo>
                  <a:cubicBezTo>
                    <a:pt x="1163" y="1939"/>
                    <a:pt x="1551" y="1675"/>
                    <a:pt x="1520" y="1148"/>
                  </a:cubicBezTo>
                  <a:cubicBezTo>
                    <a:pt x="1520" y="714"/>
                    <a:pt x="776" y="0"/>
                    <a:pt x="776"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844684" y="1708549"/>
              <a:ext cx="33506" cy="21771"/>
            </a:xfrm>
            <a:custGeom>
              <a:avLst/>
              <a:gdLst/>
              <a:ahLst/>
              <a:cxnLst/>
              <a:rect l="l" t="t" r="r" b="b"/>
              <a:pathLst>
                <a:path w="1242" h="807" extrusionOk="0">
                  <a:moveTo>
                    <a:pt x="528" y="0"/>
                  </a:moveTo>
                  <a:cubicBezTo>
                    <a:pt x="187" y="93"/>
                    <a:pt x="1" y="404"/>
                    <a:pt x="63" y="714"/>
                  </a:cubicBezTo>
                  <a:cubicBezTo>
                    <a:pt x="94" y="745"/>
                    <a:pt x="94" y="776"/>
                    <a:pt x="125" y="776"/>
                  </a:cubicBezTo>
                  <a:lnTo>
                    <a:pt x="249" y="776"/>
                  </a:lnTo>
                  <a:cubicBezTo>
                    <a:pt x="373" y="776"/>
                    <a:pt x="466" y="683"/>
                    <a:pt x="466" y="559"/>
                  </a:cubicBezTo>
                  <a:cubicBezTo>
                    <a:pt x="466" y="528"/>
                    <a:pt x="466" y="497"/>
                    <a:pt x="497" y="497"/>
                  </a:cubicBezTo>
                  <a:cubicBezTo>
                    <a:pt x="528" y="404"/>
                    <a:pt x="590" y="373"/>
                    <a:pt x="652" y="373"/>
                  </a:cubicBezTo>
                  <a:cubicBezTo>
                    <a:pt x="745" y="373"/>
                    <a:pt x="838" y="466"/>
                    <a:pt x="838" y="559"/>
                  </a:cubicBezTo>
                  <a:cubicBezTo>
                    <a:pt x="838" y="683"/>
                    <a:pt x="931" y="776"/>
                    <a:pt x="1055" y="776"/>
                  </a:cubicBezTo>
                  <a:lnTo>
                    <a:pt x="1055" y="807"/>
                  </a:lnTo>
                  <a:cubicBezTo>
                    <a:pt x="1148" y="807"/>
                    <a:pt x="1242" y="714"/>
                    <a:pt x="1242" y="590"/>
                  </a:cubicBezTo>
                  <a:cubicBezTo>
                    <a:pt x="1242" y="280"/>
                    <a:pt x="993" y="0"/>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951812" y="1710221"/>
              <a:ext cx="10899" cy="20098"/>
            </a:xfrm>
            <a:custGeom>
              <a:avLst/>
              <a:gdLst/>
              <a:ahLst/>
              <a:cxnLst/>
              <a:rect l="l" t="t" r="r" b="b"/>
              <a:pathLst>
                <a:path w="404" h="745" extrusionOk="0">
                  <a:moveTo>
                    <a:pt x="217" y="0"/>
                  </a:moveTo>
                  <a:cubicBezTo>
                    <a:pt x="93" y="0"/>
                    <a:pt x="0" y="93"/>
                    <a:pt x="0" y="186"/>
                  </a:cubicBezTo>
                  <a:lnTo>
                    <a:pt x="0" y="528"/>
                  </a:lnTo>
                  <a:cubicBezTo>
                    <a:pt x="0" y="652"/>
                    <a:pt x="93" y="745"/>
                    <a:pt x="217" y="745"/>
                  </a:cubicBezTo>
                  <a:cubicBezTo>
                    <a:pt x="310" y="745"/>
                    <a:pt x="403" y="652"/>
                    <a:pt x="403" y="528"/>
                  </a:cubicBezTo>
                  <a:lnTo>
                    <a:pt x="403" y="186"/>
                  </a:lnTo>
                  <a:cubicBezTo>
                    <a:pt x="403" y="93"/>
                    <a:pt x="310"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28"/>
          <p:cNvGrpSpPr/>
          <p:nvPr/>
        </p:nvGrpSpPr>
        <p:grpSpPr>
          <a:xfrm>
            <a:off x="1676609" y="2178203"/>
            <a:ext cx="607789" cy="563016"/>
            <a:chOff x="4785288" y="3969614"/>
            <a:chExt cx="384969" cy="375770"/>
          </a:xfrm>
        </p:grpSpPr>
        <p:sp>
          <p:nvSpPr>
            <p:cNvPr id="252" name="Google Shape;252;p28"/>
            <p:cNvSpPr/>
            <p:nvPr/>
          </p:nvSpPr>
          <p:spPr>
            <a:xfrm>
              <a:off x="4785288" y="3969614"/>
              <a:ext cx="384969" cy="220541"/>
            </a:xfrm>
            <a:custGeom>
              <a:avLst/>
              <a:gdLst/>
              <a:ahLst/>
              <a:cxnLst/>
              <a:rect l="l" t="t" r="r" b="b"/>
              <a:pathLst>
                <a:path w="14270" h="8175" extrusionOk="0">
                  <a:moveTo>
                    <a:pt x="7259" y="1"/>
                  </a:moveTo>
                  <a:cubicBezTo>
                    <a:pt x="6088" y="1"/>
                    <a:pt x="4917" y="497"/>
                    <a:pt x="4095" y="1490"/>
                  </a:cubicBezTo>
                  <a:cubicBezTo>
                    <a:pt x="4033" y="1583"/>
                    <a:pt x="3909" y="1614"/>
                    <a:pt x="3785" y="1614"/>
                  </a:cubicBezTo>
                  <a:cubicBezTo>
                    <a:pt x="2979" y="1614"/>
                    <a:pt x="2296" y="2203"/>
                    <a:pt x="2172" y="2979"/>
                  </a:cubicBezTo>
                  <a:cubicBezTo>
                    <a:pt x="2141" y="3165"/>
                    <a:pt x="2017" y="3289"/>
                    <a:pt x="1831" y="3320"/>
                  </a:cubicBezTo>
                  <a:cubicBezTo>
                    <a:pt x="652" y="3630"/>
                    <a:pt x="1" y="4902"/>
                    <a:pt x="435" y="6019"/>
                  </a:cubicBezTo>
                  <a:cubicBezTo>
                    <a:pt x="751" y="6853"/>
                    <a:pt x="1542" y="7359"/>
                    <a:pt x="2367" y="7359"/>
                  </a:cubicBezTo>
                  <a:cubicBezTo>
                    <a:pt x="2677" y="7359"/>
                    <a:pt x="2992" y="7288"/>
                    <a:pt x="3289" y="7135"/>
                  </a:cubicBezTo>
                  <a:cubicBezTo>
                    <a:pt x="3479" y="7034"/>
                    <a:pt x="3679" y="6984"/>
                    <a:pt x="3877" y="6984"/>
                  </a:cubicBezTo>
                  <a:cubicBezTo>
                    <a:pt x="4164" y="6984"/>
                    <a:pt x="4446" y="7089"/>
                    <a:pt x="4685" y="7290"/>
                  </a:cubicBezTo>
                  <a:cubicBezTo>
                    <a:pt x="5429" y="7880"/>
                    <a:pt x="6336" y="8174"/>
                    <a:pt x="7248" y="8174"/>
                  </a:cubicBezTo>
                  <a:cubicBezTo>
                    <a:pt x="8159" y="8174"/>
                    <a:pt x="9074" y="7880"/>
                    <a:pt x="9834" y="7290"/>
                  </a:cubicBezTo>
                  <a:cubicBezTo>
                    <a:pt x="10054" y="7089"/>
                    <a:pt x="10340" y="6984"/>
                    <a:pt x="10632" y="6984"/>
                  </a:cubicBezTo>
                  <a:cubicBezTo>
                    <a:pt x="10834" y="6984"/>
                    <a:pt x="11040" y="7034"/>
                    <a:pt x="11230" y="7135"/>
                  </a:cubicBezTo>
                  <a:cubicBezTo>
                    <a:pt x="11535" y="7291"/>
                    <a:pt x="11853" y="7363"/>
                    <a:pt x="12162" y="7363"/>
                  </a:cubicBezTo>
                  <a:cubicBezTo>
                    <a:pt x="13208" y="7363"/>
                    <a:pt x="14160" y="6547"/>
                    <a:pt x="14208" y="5398"/>
                  </a:cubicBezTo>
                  <a:lnTo>
                    <a:pt x="14208" y="5429"/>
                  </a:lnTo>
                  <a:cubicBezTo>
                    <a:pt x="14270" y="4437"/>
                    <a:pt x="13618" y="3568"/>
                    <a:pt x="12657" y="3351"/>
                  </a:cubicBezTo>
                  <a:cubicBezTo>
                    <a:pt x="12502" y="3289"/>
                    <a:pt x="12377" y="3165"/>
                    <a:pt x="12346" y="3010"/>
                  </a:cubicBezTo>
                  <a:cubicBezTo>
                    <a:pt x="12222" y="2203"/>
                    <a:pt x="11540" y="1645"/>
                    <a:pt x="10733" y="1645"/>
                  </a:cubicBezTo>
                  <a:cubicBezTo>
                    <a:pt x="10609" y="1645"/>
                    <a:pt x="10485" y="1583"/>
                    <a:pt x="10423" y="1490"/>
                  </a:cubicBezTo>
                  <a:cubicBezTo>
                    <a:pt x="9601" y="497"/>
                    <a:pt x="8430" y="1"/>
                    <a:pt x="7259" y="1"/>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4785288" y="3974659"/>
              <a:ext cx="210910" cy="215307"/>
            </a:xfrm>
            <a:custGeom>
              <a:avLst/>
              <a:gdLst/>
              <a:ahLst/>
              <a:cxnLst/>
              <a:rect l="l" t="t" r="r" b="b"/>
              <a:pathLst>
                <a:path w="7818" h="7981" extrusionOk="0">
                  <a:moveTo>
                    <a:pt x="6050" y="0"/>
                  </a:moveTo>
                  <a:lnTo>
                    <a:pt x="6050" y="0"/>
                  </a:lnTo>
                  <a:cubicBezTo>
                    <a:pt x="5305" y="217"/>
                    <a:pt x="4623" y="682"/>
                    <a:pt x="4095" y="1303"/>
                  </a:cubicBezTo>
                  <a:cubicBezTo>
                    <a:pt x="4033" y="1396"/>
                    <a:pt x="3909" y="1427"/>
                    <a:pt x="3785" y="1427"/>
                  </a:cubicBezTo>
                  <a:cubicBezTo>
                    <a:pt x="2979" y="1427"/>
                    <a:pt x="2296" y="2016"/>
                    <a:pt x="2172" y="2792"/>
                  </a:cubicBezTo>
                  <a:cubicBezTo>
                    <a:pt x="2141" y="2978"/>
                    <a:pt x="2017" y="3102"/>
                    <a:pt x="1862" y="3133"/>
                  </a:cubicBezTo>
                  <a:cubicBezTo>
                    <a:pt x="683" y="3443"/>
                    <a:pt x="1" y="4715"/>
                    <a:pt x="435" y="5832"/>
                  </a:cubicBezTo>
                  <a:cubicBezTo>
                    <a:pt x="751" y="6666"/>
                    <a:pt x="1542" y="7172"/>
                    <a:pt x="2367" y="7172"/>
                  </a:cubicBezTo>
                  <a:cubicBezTo>
                    <a:pt x="2677" y="7172"/>
                    <a:pt x="2992" y="7101"/>
                    <a:pt x="3289" y="6948"/>
                  </a:cubicBezTo>
                  <a:cubicBezTo>
                    <a:pt x="3479" y="6847"/>
                    <a:pt x="3684" y="6797"/>
                    <a:pt x="3888" y="6797"/>
                  </a:cubicBezTo>
                  <a:cubicBezTo>
                    <a:pt x="4184" y="6797"/>
                    <a:pt x="4477" y="6902"/>
                    <a:pt x="4716" y="7103"/>
                  </a:cubicBezTo>
                  <a:cubicBezTo>
                    <a:pt x="5437" y="7670"/>
                    <a:pt x="6329" y="7980"/>
                    <a:pt x="7251" y="7980"/>
                  </a:cubicBezTo>
                  <a:cubicBezTo>
                    <a:pt x="7439" y="7980"/>
                    <a:pt x="7628" y="7967"/>
                    <a:pt x="7818" y="7941"/>
                  </a:cubicBezTo>
                  <a:cubicBezTo>
                    <a:pt x="2265" y="5118"/>
                    <a:pt x="5150" y="1055"/>
                    <a:pt x="6050"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4888234" y="4076688"/>
              <a:ext cx="58110" cy="46132"/>
            </a:xfrm>
            <a:custGeom>
              <a:avLst/>
              <a:gdLst/>
              <a:ahLst/>
              <a:cxnLst/>
              <a:rect l="l" t="t" r="r" b="b"/>
              <a:pathLst>
                <a:path w="2154" h="1710" extrusionOk="0">
                  <a:moveTo>
                    <a:pt x="1240" y="0"/>
                  </a:moveTo>
                  <a:cubicBezTo>
                    <a:pt x="1220" y="0"/>
                    <a:pt x="1199" y="1"/>
                    <a:pt x="1179" y="2"/>
                  </a:cubicBezTo>
                  <a:cubicBezTo>
                    <a:pt x="372" y="2"/>
                    <a:pt x="0" y="1026"/>
                    <a:pt x="652" y="1522"/>
                  </a:cubicBezTo>
                  <a:cubicBezTo>
                    <a:pt x="814" y="1652"/>
                    <a:pt x="997" y="1710"/>
                    <a:pt x="1176" y="1710"/>
                  </a:cubicBezTo>
                  <a:cubicBezTo>
                    <a:pt x="1682" y="1710"/>
                    <a:pt x="2154" y="1249"/>
                    <a:pt x="2016" y="654"/>
                  </a:cubicBezTo>
                  <a:cubicBezTo>
                    <a:pt x="1958" y="271"/>
                    <a:pt x="1619" y="0"/>
                    <a:pt x="1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5010388" y="4076688"/>
              <a:ext cx="57516" cy="46132"/>
            </a:xfrm>
            <a:custGeom>
              <a:avLst/>
              <a:gdLst/>
              <a:ahLst/>
              <a:cxnLst/>
              <a:rect l="l" t="t" r="r" b="b"/>
              <a:pathLst>
                <a:path w="2132" h="1710" extrusionOk="0">
                  <a:moveTo>
                    <a:pt x="1241" y="0"/>
                  </a:moveTo>
                  <a:cubicBezTo>
                    <a:pt x="1221" y="0"/>
                    <a:pt x="1200" y="1"/>
                    <a:pt x="1180" y="2"/>
                  </a:cubicBezTo>
                  <a:cubicBezTo>
                    <a:pt x="373" y="2"/>
                    <a:pt x="1" y="1026"/>
                    <a:pt x="652" y="1522"/>
                  </a:cubicBezTo>
                  <a:cubicBezTo>
                    <a:pt x="815" y="1652"/>
                    <a:pt x="996" y="1710"/>
                    <a:pt x="1172" y="1710"/>
                  </a:cubicBezTo>
                  <a:cubicBezTo>
                    <a:pt x="1671" y="1710"/>
                    <a:pt x="2132" y="1249"/>
                    <a:pt x="2017" y="654"/>
                  </a:cubicBezTo>
                  <a:cubicBezTo>
                    <a:pt x="1958" y="271"/>
                    <a:pt x="1620" y="0"/>
                    <a:pt x="1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4933421" y="4162935"/>
              <a:ext cx="90402" cy="136641"/>
            </a:xfrm>
            <a:custGeom>
              <a:avLst/>
              <a:gdLst/>
              <a:ahLst/>
              <a:cxnLst/>
              <a:rect l="l" t="t" r="r" b="b"/>
              <a:pathLst>
                <a:path w="3351" h="5065" extrusionOk="0">
                  <a:moveTo>
                    <a:pt x="1210" y="0"/>
                  </a:moveTo>
                  <a:cubicBezTo>
                    <a:pt x="1086" y="0"/>
                    <a:pt x="962" y="93"/>
                    <a:pt x="900" y="217"/>
                  </a:cubicBezTo>
                  <a:lnTo>
                    <a:pt x="93" y="2327"/>
                  </a:lnTo>
                  <a:cubicBezTo>
                    <a:pt x="0" y="2544"/>
                    <a:pt x="155" y="2761"/>
                    <a:pt x="403" y="2761"/>
                  </a:cubicBezTo>
                  <a:lnTo>
                    <a:pt x="652" y="2761"/>
                  </a:lnTo>
                  <a:cubicBezTo>
                    <a:pt x="838" y="2761"/>
                    <a:pt x="962" y="2916"/>
                    <a:pt x="962" y="3102"/>
                  </a:cubicBezTo>
                  <a:lnTo>
                    <a:pt x="869" y="4715"/>
                  </a:lnTo>
                  <a:cubicBezTo>
                    <a:pt x="838" y="4839"/>
                    <a:pt x="931" y="4963"/>
                    <a:pt x="1055" y="5025"/>
                  </a:cubicBezTo>
                  <a:cubicBezTo>
                    <a:pt x="1086" y="5056"/>
                    <a:pt x="1117" y="5056"/>
                    <a:pt x="1148" y="5056"/>
                  </a:cubicBezTo>
                  <a:cubicBezTo>
                    <a:pt x="1169" y="5062"/>
                    <a:pt x="1190" y="5064"/>
                    <a:pt x="1211" y="5064"/>
                  </a:cubicBezTo>
                  <a:cubicBezTo>
                    <a:pt x="1313" y="5064"/>
                    <a:pt x="1407" y="5004"/>
                    <a:pt x="1458" y="4901"/>
                  </a:cubicBezTo>
                  <a:lnTo>
                    <a:pt x="3195" y="2203"/>
                  </a:lnTo>
                  <a:cubicBezTo>
                    <a:pt x="3350" y="1986"/>
                    <a:pt x="3195" y="1706"/>
                    <a:pt x="2916" y="1706"/>
                  </a:cubicBezTo>
                  <a:cubicBezTo>
                    <a:pt x="2761" y="1706"/>
                    <a:pt x="2606" y="1551"/>
                    <a:pt x="2606" y="1396"/>
                  </a:cubicBezTo>
                  <a:cubicBezTo>
                    <a:pt x="2606" y="1334"/>
                    <a:pt x="2606" y="1303"/>
                    <a:pt x="2637" y="1272"/>
                  </a:cubicBezTo>
                  <a:lnTo>
                    <a:pt x="2947" y="435"/>
                  </a:lnTo>
                  <a:cubicBezTo>
                    <a:pt x="3009" y="248"/>
                    <a:pt x="2854" y="0"/>
                    <a:pt x="2637"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5072328" y="4197034"/>
              <a:ext cx="56923" cy="70519"/>
            </a:xfrm>
            <a:custGeom>
              <a:avLst/>
              <a:gdLst/>
              <a:ahLst/>
              <a:cxnLst/>
              <a:rect l="l" t="t" r="r" b="b"/>
              <a:pathLst>
                <a:path w="2110" h="2614" extrusionOk="0">
                  <a:moveTo>
                    <a:pt x="1040" y="0"/>
                  </a:moveTo>
                  <a:cubicBezTo>
                    <a:pt x="977" y="0"/>
                    <a:pt x="915" y="24"/>
                    <a:pt x="869" y="70"/>
                  </a:cubicBezTo>
                  <a:cubicBezTo>
                    <a:pt x="590" y="380"/>
                    <a:pt x="0" y="1125"/>
                    <a:pt x="0" y="1559"/>
                  </a:cubicBezTo>
                  <a:cubicBezTo>
                    <a:pt x="0" y="2148"/>
                    <a:pt x="466" y="2614"/>
                    <a:pt x="1055" y="2614"/>
                  </a:cubicBezTo>
                  <a:cubicBezTo>
                    <a:pt x="1644" y="2614"/>
                    <a:pt x="2110" y="2148"/>
                    <a:pt x="2110" y="1559"/>
                  </a:cubicBezTo>
                  <a:cubicBezTo>
                    <a:pt x="2110" y="1125"/>
                    <a:pt x="1520" y="411"/>
                    <a:pt x="1210" y="70"/>
                  </a:cubicBezTo>
                  <a:cubicBezTo>
                    <a:pt x="1164" y="24"/>
                    <a:pt x="1102" y="0"/>
                    <a:pt x="1040"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5015433" y="4289918"/>
              <a:ext cx="44378" cy="55466"/>
            </a:xfrm>
            <a:custGeom>
              <a:avLst/>
              <a:gdLst/>
              <a:ahLst/>
              <a:cxnLst/>
              <a:rect l="l" t="t" r="r" b="b"/>
              <a:pathLst>
                <a:path w="1645" h="2056" extrusionOk="0">
                  <a:moveTo>
                    <a:pt x="807" y="0"/>
                  </a:moveTo>
                  <a:cubicBezTo>
                    <a:pt x="760" y="0"/>
                    <a:pt x="714" y="24"/>
                    <a:pt x="682" y="70"/>
                  </a:cubicBezTo>
                  <a:cubicBezTo>
                    <a:pt x="465" y="349"/>
                    <a:pt x="0" y="877"/>
                    <a:pt x="0" y="1218"/>
                  </a:cubicBezTo>
                  <a:cubicBezTo>
                    <a:pt x="0" y="1776"/>
                    <a:pt x="411" y="2055"/>
                    <a:pt x="822" y="2055"/>
                  </a:cubicBezTo>
                  <a:cubicBezTo>
                    <a:pt x="1233" y="2055"/>
                    <a:pt x="1644" y="1776"/>
                    <a:pt x="1644" y="1218"/>
                  </a:cubicBezTo>
                  <a:cubicBezTo>
                    <a:pt x="1644" y="877"/>
                    <a:pt x="1179" y="318"/>
                    <a:pt x="931" y="70"/>
                  </a:cubicBezTo>
                  <a:cubicBezTo>
                    <a:pt x="900" y="24"/>
                    <a:pt x="853" y="0"/>
                    <a:pt x="80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4832984" y="4229677"/>
              <a:ext cx="56950" cy="70303"/>
            </a:xfrm>
            <a:custGeom>
              <a:avLst/>
              <a:gdLst/>
              <a:ahLst/>
              <a:cxnLst/>
              <a:rect l="l" t="t" r="r" b="b"/>
              <a:pathLst>
                <a:path w="2111" h="2606" extrusionOk="0">
                  <a:moveTo>
                    <a:pt x="1071" y="0"/>
                  </a:moveTo>
                  <a:cubicBezTo>
                    <a:pt x="1009" y="0"/>
                    <a:pt x="947" y="23"/>
                    <a:pt x="900" y="70"/>
                  </a:cubicBezTo>
                  <a:cubicBezTo>
                    <a:pt x="590" y="380"/>
                    <a:pt x="1" y="1125"/>
                    <a:pt x="1" y="1559"/>
                  </a:cubicBezTo>
                  <a:cubicBezTo>
                    <a:pt x="1" y="2257"/>
                    <a:pt x="528" y="2606"/>
                    <a:pt x="1056" y="2606"/>
                  </a:cubicBezTo>
                  <a:cubicBezTo>
                    <a:pt x="1583" y="2606"/>
                    <a:pt x="2110" y="2257"/>
                    <a:pt x="2110" y="1559"/>
                  </a:cubicBezTo>
                  <a:cubicBezTo>
                    <a:pt x="2110" y="1125"/>
                    <a:pt x="1521" y="411"/>
                    <a:pt x="1242" y="70"/>
                  </a:cubicBezTo>
                  <a:cubicBezTo>
                    <a:pt x="1195" y="23"/>
                    <a:pt x="1133" y="0"/>
                    <a:pt x="1071"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4934258" y="4162935"/>
              <a:ext cx="53793" cy="136425"/>
            </a:xfrm>
            <a:custGeom>
              <a:avLst/>
              <a:gdLst/>
              <a:ahLst/>
              <a:cxnLst/>
              <a:rect l="l" t="t" r="r" b="b"/>
              <a:pathLst>
                <a:path w="1994" h="5057" extrusionOk="0">
                  <a:moveTo>
                    <a:pt x="1179" y="0"/>
                  </a:moveTo>
                  <a:cubicBezTo>
                    <a:pt x="1055" y="0"/>
                    <a:pt x="931" y="93"/>
                    <a:pt x="900" y="217"/>
                  </a:cubicBezTo>
                  <a:lnTo>
                    <a:pt x="62" y="2327"/>
                  </a:lnTo>
                  <a:cubicBezTo>
                    <a:pt x="0" y="2544"/>
                    <a:pt x="155" y="2761"/>
                    <a:pt x="372" y="2761"/>
                  </a:cubicBezTo>
                  <a:lnTo>
                    <a:pt x="621" y="2761"/>
                  </a:lnTo>
                  <a:cubicBezTo>
                    <a:pt x="807" y="2761"/>
                    <a:pt x="962" y="2916"/>
                    <a:pt x="931" y="3102"/>
                  </a:cubicBezTo>
                  <a:lnTo>
                    <a:pt x="838" y="4715"/>
                  </a:lnTo>
                  <a:cubicBezTo>
                    <a:pt x="807" y="4839"/>
                    <a:pt x="900" y="4963"/>
                    <a:pt x="1024" y="5025"/>
                  </a:cubicBezTo>
                  <a:cubicBezTo>
                    <a:pt x="1055" y="5025"/>
                    <a:pt x="1086" y="5025"/>
                    <a:pt x="1117" y="5056"/>
                  </a:cubicBezTo>
                  <a:cubicBezTo>
                    <a:pt x="1241" y="4591"/>
                    <a:pt x="1861" y="2730"/>
                    <a:pt x="1892" y="2575"/>
                  </a:cubicBezTo>
                  <a:cubicBezTo>
                    <a:pt x="1994" y="2347"/>
                    <a:pt x="1805" y="2326"/>
                    <a:pt x="1733" y="2326"/>
                  </a:cubicBezTo>
                  <a:cubicBezTo>
                    <a:pt x="1717" y="2326"/>
                    <a:pt x="1706" y="2327"/>
                    <a:pt x="1706" y="2327"/>
                  </a:cubicBezTo>
                  <a:cubicBezTo>
                    <a:pt x="1334" y="2327"/>
                    <a:pt x="1055" y="1924"/>
                    <a:pt x="1179" y="1582"/>
                  </a:cubicBezTo>
                  <a:lnTo>
                    <a:pt x="1737" y="0"/>
                  </a:ln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4953493" y="4072776"/>
              <a:ext cx="33506" cy="22391"/>
            </a:xfrm>
            <a:custGeom>
              <a:avLst/>
              <a:gdLst/>
              <a:ahLst/>
              <a:cxnLst/>
              <a:rect l="l" t="t" r="r" b="b"/>
              <a:pathLst>
                <a:path w="1242" h="830" extrusionOk="0">
                  <a:moveTo>
                    <a:pt x="206" y="0"/>
                  </a:moveTo>
                  <a:cubicBezTo>
                    <a:pt x="101" y="0"/>
                    <a:pt x="1" y="70"/>
                    <a:pt x="1" y="209"/>
                  </a:cubicBezTo>
                  <a:cubicBezTo>
                    <a:pt x="1" y="551"/>
                    <a:pt x="280" y="830"/>
                    <a:pt x="621" y="830"/>
                  </a:cubicBezTo>
                  <a:cubicBezTo>
                    <a:pt x="962" y="830"/>
                    <a:pt x="1241" y="551"/>
                    <a:pt x="1241" y="209"/>
                  </a:cubicBezTo>
                  <a:cubicBezTo>
                    <a:pt x="1241" y="70"/>
                    <a:pt x="1133" y="0"/>
                    <a:pt x="1024" y="0"/>
                  </a:cubicBezTo>
                  <a:cubicBezTo>
                    <a:pt x="916" y="0"/>
                    <a:pt x="807" y="70"/>
                    <a:pt x="807" y="209"/>
                  </a:cubicBezTo>
                  <a:cubicBezTo>
                    <a:pt x="792" y="318"/>
                    <a:pt x="706" y="372"/>
                    <a:pt x="621" y="372"/>
                  </a:cubicBezTo>
                  <a:cubicBezTo>
                    <a:pt x="536" y="372"/>
                    <a:pt x="450" y="318"/>
                    <a:pt x="435" y="209"/>
                  </a:cubicBezTo>
                  <a:cubicBezTo>
                    <a:pt x="419" y="70"/>
                    <a:pt x="311" y="0"/>
                    <a:pt x="20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4975263" y="4072776"/>
              <a:ext cx="33479" cy="22391"/>
            </a:xfrm>
            <a:custGeom>
              <a:avLst/>
              <a:gdLst/>
              <a:ahLst/>
              <a:cxnLst/>
              <a:rect l="l" t="t" r="r" b="b"/>
              <a:pathLst>
                <a:path w="1241" h="830" extrusionOk="0">
                  <a:moveTo>
                    <a:pt x="217" y="0"/>
                  </a:moveTo>
                  <a:cubicBezTo>
                    <a:pt x="109" y="0"/>
                    <a:pt x="0" y="70"/>
                    <a:pt x="0" y="209"/>
                  </a:cubicBezTo>
                  <a:cubicBezTo>
                    <a:pt x="0" y="551"/>
                    <a:pt x="279" y="830"/>
                    <a:pt x="621" y="830"/>
                  </a:cubicBezTo>
                  <a:cubicBezTo>
                    <a:pt x="962" y="830"/>
                    <a:pt x="1241" y="551"/>
                    <a:pt x="1241" y="209"/>
                  </a:cubicBezTo>
                  <a:cubicBezTo>
                    <a:pt x="1241" y="70"/>
                    <a:pt x="1132" y="0"/>
                    <a:pt x="1024" y="0"/>
                  </a:cubicBezTo>
                  <a:cubicBezTo>
                    <a:pt x="915" y="0"/>
                    <a:pt x="807" y="70"/>
                    <a:pt x="807" y="209"/>
                  </a:cubicBezTo>
                  <a:cubicBezTo>
                    <a:pt x="791" y="318"/>
                    <a:pt x="706" y="372"/>
                    <a:pt x="621" y="372"/>
                  </a:cubicBezTo>
                  <a:cubicBezTo>
                    <a:pt x="535" y="372"/>
                    <a:pt x="450" y="318"/>
                    <a:pt x="434" y="209"/>
                  </a:cubicBezTo>
                  <a:cubicBezTo>
                    <a:pt x="434" y="70"/>
                    <a:pt x="326"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4918341" y="4054971"/>
              <a:ext cx="32670" cy="20962"/>
            </a:xfrm>
            <a:custGeom>
              <a:avLst/>
              <a:gdLst/>
              <a:ahLst/>
              <a:cxnLst/>
              <a:rect l="l" t="t" r="r" b="b"/>
              <a:pathLst>
                <a:path w="1211" h="777" extrusionOk="0">
                  <a:moveTo>
                    <a:pt x="606" y="1"/>
                  </a:moveTo>
                  <a:cubicBezTo>
                    <a:pt x="319" y="1"/>
                    <a:pt x="32" y="187"/>
                    <a:pt x="1" y="559"/>
                  </a:cubicBezTo>
                  <a:cubicBezTo>
                    <a:pt x="1" y="699"/>
                    <a:pt x="109" y="769"/>
                    <a:pt x="218" y="769"/>
                  </a:cubicBezTo>
                  <a:cubicBezTo>
                    <a:pt x="327" y="769"/>
                    <a:pt x="435" y="699"/>
                    <a:pt x="435" y="559"/>
                  </a:cubicBezTo>
                  <a:cubicBezTo>
                    <a:pt x="435" y="435"/>
                    <a:pt x="497" y="373"/>
                    <a:pt x="590" y="373"/>
                  </a:cubicBezTo>
                  <a:cubicBezTo>
                    <a:pt x="683" y="373"/>
                    <a:pt x="776" y="466"/>
                    <a:pt x="776" y="559"/>
                  </a:cubicBezTo>
                  <a:cubicBezTo>
                    <a:pt x="776" y="652"/>
                    <a:pt x="869" y="745"/>
                    <a:pt x="993" y="776"/>
                  </a:cubicBezTo>
                  <a:cubicBezTo>
                    <a:pt x="1087" y="745"/>
                    <a:pt x="1211" y="652"/>
                    <a:pt x="1211" y="559"/>
                  </a:cubicBezTo>
                  <a:cubicBezTo>
                    <a:pt x="1180" y="187"/>
                    <a:pt x="893" y="1"/>
                    <a:pt x="606"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5011224" y="4054971"/>
              <a:ext cx="32670" cy="20962"/>
            </a:xfrm>
            <a:custGeom>
              <a:avLst/>
              <a:gdLst/>
              <a:ahLst/>
              <a:cxnLst/>
              <a:rect l="l" t="t" r="r" b="b"/>
              <a:pathLst>
                <a:path w="1211" h="777" extrusionOk="0">
                  <a:moveTo>
                    <a:pt x="606" y="1"/>
                  </a:moveTo>
                  <a:cubicBezTo>
                    <a:pt x="319" y="1"/>
                    <a:pt x="32" y="187"/>
                    <a:pt x="1" y="559"/>
                  </a:cubicBezTo>
                  <a:cubicBezTo>
                    <a:pt x="1" y="699"/>
                    <a:pt x="110" y="769"/>
                    <a:pt x="218" y="769"/>
                  </a:cubicBezTo>
                  <a:cubicBezTo>
                    <a:pt x="327" y="769"/>
                    <a:pt x="435" y="699"/>
                    <a:pt x="435" y="559"/>
                  </a:cubicBezTo>
                  <a:cubicBezTo>
                    <a:pt x="435" y="435"/>
                    <a:pt x="497" y="373"/>
                    <a:pt x="621" y="373"/>
                  </a:cubicBezTo>
                  <a:cubicBezTo>
                    <a:pt x="714" y="373"/>
                    <a:pt x="776" y="466"/>
                    <a:pt x="776" y="559"/>
                  </a:cubicBezTo>
                  <a:cubicBezTo>
                    <a:pt x="776" y="652"/>
                    <a:pt x="870" y="745"/>
                    <a:pt x="994" y="776"/>
                  </a:cubicBezTo>
                  <a:cubicBezTo>
                    <a:pt x="1118" y="745"/>
                    <a:pt x="1211" y="652"/>
                    <a:pt x="1211" y="559"/>
                  </a:cubicBezTo>
                  <a:cubicBezTo>
                    <a:pt x="1180" y="187"/>
                    <a:pt x="893" y="1"/>
                    <a:pt x="606"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28"/>
          <p:cNvGrpSpPr/>
          <p:nvPr/>
        </p:nvGrpSpPr>
        <p:grpSpPr>
          <a:xfrm>
            <a:off x="4332345" y="2239077"/>
            <a:ext cx="619080" cy="441668"/>
            <a:chOff x="1538411" y="4025700"/>
            <a:chExt cx="375770" cy="262788"/>
          </a:xfrm>
        </p:grpSpPr>
        <p:sp>
          <p:nvSpPr>
            <p:cNvPr id="266" name="Google Shape;266;p28"/>
            <p:cNvSpPr/>
            <p:nvPr/>
          </p:nvSpPr>
          <p:spPr>
            <a:xfrm>
              <a:off x="1538411" y="4098809"/>
              <a:ext cx="375770" cy="102649"/>
            </a:xfrm>
            <a:custGeom>
              <a:avLst/>
              <a:gdLst/>
              <a:ahLst/>
              <a:cxnLst/>
              <a:rect l="l" t="t" r="r" b="b"/>
              <a:pathLst>
                <a:path w="13929" h="3805" extrusionOk="0">
                  <a:moveTo>
                    <a:pt x="1094" y="0"/>
                  </a:moveTo>
                  <a:cubicBezTo>
                    <a:pt x="954" y="0"/>
                    <a:pt x="813" y="28"/>
                    <a:pt x="683" y="82"/>
                  </a:cubicBezTo>
                  <a:cubicBezTo>
                    <a:pt x="497" y="144"/>
                    <a:pt x="342" y="299"/>
                    <a:pt x="218" y="454"/>
                  </a:cubicBezTo>
                  <a:cubicBezTo>
                    <a:pt x="94" y="640"/>
                    <a:pt x="1" y="857"/>
                    <a:pt x="32" y="1106"/>
                  </a:cubicBezTo>
                  <a:lnTo>
                    <a:pt x="32" y="3804"/>
                  </a:lnTo>
                  <a:lnTo>
                    <a:pt x="13928" y="3804"/>
                  </a:lnTo>
                  <a:lnTo>
                    <a:pt x="13928" y="1106"/>
                  </a:lnTo>
                  <a:lnTo>
                    <a:pt x="13928" y="1075"/>
                  </a:lnTo>
                  <a:cubicBezTo>
                    <a:pt x="13928" y="950"/>
                    <a:pt x="13897" y="795"/>
                    <a:pt x="13866" y="671"/>
                  </a:cubicBezTo>
                  <a:cubicBezTo>
                    <a:pt x="13804" y="547"/>
                    <a:pt x="13711" y="423"/>
                    <a:pt x="13618" y="330"/>
                  </a:cubicBezTo>
                  <a:cubicBezTo>
                    <a:pt x="13417" y="113"/>
                    <a:pt x="13153" y="4"/>
                    <a:pt x="12889" y="4"/>
                  </a:cubicBezTo>
                  <a:cubicBezTo>
                    <a:pt x="12626" y="4"/>
                    <a:pt x="12362" y="113"/>
                    <a:pt x="12160" y="330"/>
                  </a:cubicBezTo>
                  <a:cubicBezTo>
                    <a:pt x="11943" y="532"/>
                    <a:pt x="11672" y="633"/>
                    <a:pt x="11404" y="633"/>
                  </a:cubicBezTo>
                  <a:cubicBezTo>
                    <a:pt x="11137" y="633"/>
                    <a:pt x="10873" y="532"/>
                    <a:pt x="10671" y="330"/>
                  </a:cubicBezTo>
                  <a:cubicBezTo>
                    <a:pt x="10485" y="113"/>
                    <a:pt x="10206" y="20"/>
                    <a:pt x="9927" y="20"/>
                  </a:cubicBezTo>
                  <a:cubicBezTo>
                    <a:pt x="9648" y="20"/>
                    <a:pt x="9400" y="113"/>
                    <a:pt x="9183" y="330"/>
                  </a:cubicBezTo>
                  <a:cubicBezTo>
                    <a:pt x="8996" y="516"/>
                    <a:pt x="8717" y="609"/>
                    <a:pt x="8469" y="609"/>
                  </a:cubicBezTo>
                  <a:cubicBezTo>
                    <a:pt x="8190" y="609"/>
                    <a:pt x="7911" y="516"/>
                    <a:pt x="7725" y="330"/>
                  </a:cubicBezTo>
                  <a:cubicBezTo>
                    <a:pt x="7523" y="113"/>
                    <a:pt x="7252" y="4"/>
                    <a:pt x="6980" y="4"/>
                  </a:cubicBezTo>
                  <a:cubicBezTo>
                    <a:pt x="6709" y="4"/>
                    <a:pt x="6437" y="113"/>
                    <a:pt x="6236" y="330"/>
                  </a:cubicBezTo>
                  <a:cubicBezTo>
                    <a:pt x="6034" y="532"/>
                    <a:pt x="5770" y="633"/>
                    <a:pt x="5507" y="633"/>
                  </a:cubicBezTo>
                  <a:cubicBezTo>
                    <a:pt x="5243" y="633"/>
                    <a:pt x="4979" y="532"/>
                    <a:pt x="4778" y="330"/>
                  </a:cubicBezTo>
                  <a:cubicBezTo>
                    <a:pt x="4561" y="113"/>
                    <a:pt x="4312" y="20"/>
                    <a:pt x="4033" y="20"/>
                  </a:cubicBezTo>
                  <a:lnTo>
                    <a:pt x="3847" y="20"/>
                  </a:lnTo>
                  <a:cubicBezTo>
                    <a:pt x="3630" y="51"/>
                    <a:pt x="3444" y="144"/>
                    <a:pt x="3289" y="299"/>
                  </a:cubicBezTo>
                  <a:cubicBezTo>
                    <a:pt x="3087" y="501"/>
                    <a:pt x="2816" y="601"/>
                    <a:pt x="2544" y="601"/>
                  </a:cubicBezTo>
                  <a:cubicBezTo>
                    <a:pt x="2273" y="601"/>
                    <a:pt x="2002" y="501"/>
                    <a:pt x="1800" y="299"/>
                  </a:cubicBezTo>
                  <a:cubicBezTo>
                    <a:pt x="1618" y="97"/>
                    <a:pt x="1357" y="0"/>
                    <a:pt x="1094"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1538411" y="4098998"/>
              <a:ext cx="103809" cy="103297"/>
            </a:xfrm>
            <a:custGeom>
              <a:avLst/>
              <a:gdLst/>
              <a:ahLst/>
              <a:cxnLst/>
              <a:rect l="l" t="t" r="r" b="b"/>
              <a:pathLst>
                <a:path w="3848" h="3829" extrusionOk="0">
                  <a:moveTo>
                    <a:pt x="1067" y="0"/>
                  </a:moveTo>
                  <a:cubicBezTo>
                    <a:pt x="936" y="0"/>
                    <a:pt x="804" y="24"/>
                    <a:pt x="683" y="75"/>
                  </a:cubicBezTo>
                  <a:cubicBezTo>
                    <a:pt x="497" y="168"/>
                    <a:pt x="342" y="292"/>
                    <a:pt x="218" y="478"/>
                  </a:cubicBezTo>
                  <a:cubicBezTo>
                    <a:pt x="94" y="664"/>
                    <a:pt x="1" y="881"/>
                    <a:pt x="32" y="1099"/>
                  </a:cubicBezTo>
                  <a:lnTo>
                    <a:pt x="32" y="3828"/>
                  </a:lnTo>
                  <a:lnTo>
                    <a:pt x="3816" y="3828"/>
                  </a:lnTo>
                  <a:lnTo>
                    <a:pt x="3816" y="3797"/>
                  </a:lnTo>
                  <a:cubicBezTo>
                    <a:pt x="3630" y="2525"/>
                    <a:pt x="3661" y="1254"/>
                    <a:pt x="3847" y="13"/>
                  </a:cubicBezTo>
                  <a:lnTo>
                    <a:pt x="3847" y="13"/>
                  </a:lnTo>
                  <a:cubicBezTo>
                    <a:pt x="3630" y="44"/>
                    <a:pt x="3444" y="168"/>
                    <a:pt x="3289" y="292"/>
                  </a:cubicBezTo>
                  <a:cubicBezTo>
                    <a:pt x="3087" y="509"/>
                    <a:pt x="2816" y="618"/>
                    <a:pt x="2544" y="618"/>
                  </a:cubicBezTo>
                  <a:cubicBezTo>
                    <a:pt x="2273" y="618"/>
                    <a:pt x="2002" y="509"/>
                    <a:pt x="1800" y="292"/>
                  </a:cubicBezTo>
                  <a:cubicBezTo>
                    <a:pt x="1612" y="104"/>
                    <a:pt x="1339" y="0"/>
                    <a:pt x="106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1669791" y="4065870"/>
              <a:ext cx="113845" cy="74485"/>
            </a:xfrm>
            <a:custGeom>
              <a:avLst/>
              <a:gdLst/>
              <a:ahLst/>
              <a:cxnLst/>
              <a:rect l="l" t="t" r="r" b="b"/>
              <a:pathLst>
                <a:path w="4220" h="2761" extrusionOk="0">
                  <a:moveTo>
                    <a:pt x="1" y="0"/>
                  </a:moveTo>
                  <a:lnTo>
                    <a:pt x="1" y="2761"/>
                  </a:lnTo>
                  <a:lnTo>
                    <a:pt x="4219" y="2761"/>
                  </a:lnTo>
                  <a:lnTo>
                    <a:pt x="4219" y="0"/>
                  </a:ln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1617914" y="4025700"/>
              <a:ext cx="218437" cy="222618"/>
            </a:xfrm>
            <a:custGeom>
              <a:avLst/>
              <a:gdLst/>
              <a:ahLst/>
              <a:cxnLst/>
              <a:rect l="l" t="t" r="r" b="b"/>
              <a:pathLst>
                <a:path w="8097" h="8252" extrusionOk="0">
                  <a:moveTo>
                    <a:pt x="6546" y="0"/>
                  </a:moveTo>
                  <a:cubicBezTo>
                    <a:pt x="5925" y="0"/>
                    <a:pt x="5460" y="497"/>
                    <a:pt x="5460" y="1086"/>
                  </a:cubicBezTo>
                  <a:lnTo>
                    <a:pt x="5460" y="1954"/>
                  </a:lnTo>
                  <a:cubicBezTo>
                    <a:pt x="5460" y="2761"/>
                    <a:pt x="4809" y="3412"/>
                    <a:pt x="4002" y="3412"/>
                  </a:cubicBezTo>
                  <a:cubicBezTo>
                    <a:pt x="3258" y="3381"/>
                    <a:pt x="2637" y="2761"/>
                    <a:pt x="2637" y="1985"/>
                  </a:cubicBezTo>
                  <a:lnTo>
                    <a:pt x="2637" y="1086"/>
                  </a:lnTo>
                  <a:cubicBezTo>
                    <a:pt x="2637" y="776"/>
                    <a:pt x="2513" y="497"/>
                    <a:pt x="2296" y="310"/>
                  </a:cubicBezTo>
                  <a:cubicBezTo>
                    <a:pt x="2172" y="217"/>
                    <a:pt x="2048" y="124"/>
                    <a:pt x="1924" y="93"/>
                  </a:cubicBezTo>
                  <a:cubicBezTo>
                    <a:pt x="1792" y="43"/>
                    <a:pt x="1659" y="20"/>
                    <a:pt x="1530" y="20"/>
                  </a:cubicBezTo>
                  <a:cubicBezTo>
                    <a:pt x="1021" y="20"/>
                    <a:pt x="571" y="386"/>
                    <a:pt x="497" y="931"/>
                  </a:cubicBezTo>
                  <a:cubicBezTo>
                    <a:pt x="280" y="2265"/>
                    <a:pt x="1" y="4777"/>
                    <a:pt x="497" y="6917"/>
                  </a:cubicBezTo>
                  <a:cubicBezTo>
                    <a:pt x="652" y="7693"/>
                    <a:pt x="1334" y="8251"/>
                    <a:pt x="2141" y="8251"/>
                  </a:cubicBezTo>
                  <a:lnTo>
                    <a:pt x="5925" y="8251"/>
                  </a:lnTo>
                  <a:cubicBezTo>
                    <a:pt x="6732" y="8251"/>
                    <a:pt x="7414" y="7693"/>
                    <a:pt x="7569" y="6917"/>
                  </a:cubicBezTo>
                  <a:lnTo>
                    <a:pt x="7600" y="6917"/>
                  </a:lnTo>
                  <a:cubicBezTo>
                    <a:pt x="8097" y="4777"/>
                    <a:pt x="7817" y="2234"/>
                    <a:pt x="7600" y="900"/>
                  </a:cubicBezTo>
                  <a:cubicBezTo>
                    <a:pt x="7507" y="372"/>
                    <a:pt x="7073" y="0"/>
                    <a:pt x="6546" y="0"/>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1617077" y="4025700"/>
              <a:ext cx="128952" cy="216198"/>
            </a:xfrm>
            <a:custGeom>
              <a:avLst/>
              <a:gdLst/>
              <a:ahLst/>
              <a:cxnLst/>
              <a:rect l="l" t="t" r="r" b="b"/>
              <a:pathLst>
                <a:path w="4780" h="8014" extrusionOk="0">
                  <a:moveTo>
                    <a:pt x="1583" y="0"/>
                  </a:moveTo>
                  <a:cubicBezTo>
                    <a:pt x="1303" y="0"/>
                    <a:pt x="1055" y="93"/>
                    <a:pt x="869" y="279"/>
                  </a:cubicBezTo>
                  <a:cubicBezTo>
                    <a:pt x="683" y="434"/>
                    <a:pt x="528" y="683"/>
                    <a:pt x="497" y="931"/>
                  </a:cubicBezTo>
                  <a:cubicBezTo>
                    <a:pt x="280" y="2265"/>
                    <a:pt x="1" y="4777"/>
                    <a:pt x="497" y="6917"/>
                  </a:cubicBezTo>
                  <a:cubicBezTo>
                    <a:pt x="590" y="7228"/>
                    <a:pt x="745" y="7507"/>
                    <a:pt x="962" y="7755"/>
                  </a:cubicBezTo>
                  <a:lnTo>
                    <a:pt x="993" y="7755"/>
                  </a:lnTo>
                  <a:cubicBezTo>
                    <a:pt x="1650" y="7886"/>
                    <a:pt x="2486" y="8013"/>
                    <a:pt x="3143" y="8013"/>
                  </a:cubicBezTo>
                  <a:cubicBezTo>
                    <a:pt x="4190" y="8013"/>
                    <a:pt x="4779" y="7690"/>
                    <a:pt x="3444" y="6545"/>
                  </a:cubicBezTo>
                  <a:cubicBezTo>
                    <a:pt x="2730" y="5956"/>
                    <a:pt x="2234" y="5149"/>
                    <a:pt x="1986" y="4219"/>
                  </a:cubicBezTo>
                  <a:cubicBezTo>
                    <a:pt x="1986" y="4219"/>
                    <a:pt x="1986" y="4188"/>
                    <a:pt x="1986" y="4188"/>
                  </a:cubicBezTo>
                  <a:cubicBezTo>
                    <a:pt x="1800" y="3288"/>
                    <a:pt x="1800" y="2389"/>
                    <a:pt x="1986" y="1520"/>
                  </a:cubicBezTo>
                  <a:cubicBezTo>
                    <a:pt x="1986" y="1520"/>
                    <a:pt x="1986" y="1489"/>
                    <a:pt x="1986" y="1489"/>
                  </a:cubicBezTo>
                  <a:cubicBezTo>
                    <a:pt x="2079" y="1086"/>
                    <a:pt x="2203" y="683"/>
                    <a:pt x="2327" y="310"/>
                  </a:cubicBezTo>
                  <a:cubicBezTo>
                    <a:pt x="2234" y="217"/>
                    <a:pt x="2110" y="124"/>
                    <a:pt x="1955" y="93"/>
                  </a:cubicBezTo>
                  <a:cubicBezTo>
                    <a:pt x="1831" y="31"/>
                    <a:pt x="1707" y="0"/>
                    <a:pt x="1583" y="0"/>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1539247" y="4185515"/>
              <a:ext cx="374933" cy="102973"/>
            </a:xfrm>
            <a:custGeom>
              <a:avLst/>
              <a:gdLst/>
              <a:ahLst/>
              <a:cxnLst/>
              <a:rect l="l" t="t" r="r" b="b"/>
              <a:pathLst>
                <a:path w="13898" h="3817" extrusionOk="0">
                  <a:moveTo>
                    <a:pt x="1055" y="1"/>
                  </a:moveTo>
                  <a:cubicBezTo>
                    <a:pt x="776" y="1"/>
                    <a:pt x="497" y="125"/>
                    <a:pt x="311" y="311"/>
                  </a:cubicBezTo>
                  <a:lnTo>
                    <a:pt x="1" y="621"/>
                  </a:lnTo>
                  <a:lnTo>
                    <a:pt x="1" y="2544"/>
                  </a:lnTo>
                  <a:cubicBezTo>
                    <a:pt x="1" y="3227"/>
                    <a:pt x="559" y="3816"/>
                    <a:pt x="1242" y="3816"/>
                  </a:cubicBezTo>
                  <a:lnTo>
                    <a:pt x="12657" y="3816"/>
                  </a:lnTo>
                  <a:cubicBezTo>
                    <a:pt x="13339" y="3816"/>
                    <a:pt x="13897" y="3227"/>
                    <a:pt x="13897" y="2544"/>
                  </a:cubicBezTo>
                  <a:lnTo>
                    <a:pt x="13897" y="621"/>
                  </a:lnTo>
                  <a:lnTo>
                    <a:pt x="13587" y="311"/>
                  </a:lnTo>
                  <a:cubicBezTo>
                    <a:pt x="13386" y="109"/>
                    <a:pt x="13122" y="9"/>
                    <a:pt x="12858" y="9"/>
                  </a:cubicBezTo>
                  <a:cubicBezTo>
                    <a:pt x="12595" y="9"/>
                    <a:pt x="12331" y="109"/>
                    <a:pt x="12129" y="311"/>
                  </a:cubicBezTo>
                  <a:cubicBezTo>
                    <a:pt x="11912" y="513"/>
                    <a:pt x="11641" y="613"/>
                    <a:pt x="11373" y="613"/>
                  </a:cubicBezTo>
                  <a:cubicBezTo>
                    <a:pt x="11106" y="613"/>
                    <a:pt x="10842" y="513"/>
                    <a:pt x="10640" y="311"/>
                  </a:cubicBezTo>
                  <a:cubicBezTo>
                    <a:pt x="10454" y="125"/>
                    <a:pt x="10175" y="1"/>
                    <a:pt x="9896" y="1"/>
                  </a:cubicBezTo>
                  <a:cubicBezTo>
                    <a:pt x="9617" y="1"/>
                    <a:pt x="9369" y="125"/>
                    <a:pt x="9152" y="311"/>
                  </a:cubicBezTo>
                  <a:cubicBezTo>
                    <a:pt x="8965" y="497"/>
                    <a:pt x="8686" y="621"/>
                    <a:pt x="8438" y="621"/>
                  </a:cubicBezTo>
                  <a:cubicBezTo>
                    <a:pt x="8159" y="621"/>
                    <a:pt x="7880" y="497"/>
                    <a:pt x="7694" y="311"/>
                  </a:cubicBezTo>
                  <a:cubicBezTo>
                    <a:pt x="7492" y="109"/>
                    <a:pt x="7221" y="9"/>
                    <a:pt x="6949" y="9"/>
                  </a:cubicBezTo>
                  <a:cubicBezTo>
                    <a:pt x="6678" y="9"/>
                    <a:pt x="6406" y="109"/>
                    <a:pt x="6205" y="311"/>
                  </a:cubicBezTo>
                  <a:cubicBezTo>
                    <a:pt x="6019" y="497"/>
                    <a:pt x="5739" y="621"/>
                    <a:pt x="5460" y="621"/>
                  </a:cubicBezTo>
                  <a:cubicBezTo>
                    <a:pt x="5181" y="621"/>
                    <a:pt x="4933" y="497"/>
                    <a:pt x="4747" y="311"/>
                  </a:cubicBezTo>
                  <a:cubicBezTo>
                    <a:pt x="4685" y="280"/>
                    <a:pt x="4654" y="249"/>
                    <a:pt x="4592" y="218"/>
                  </a:cubicBezTo>
                  <a:cubicBezTo>
                    <a:pt x="4408" y="77"/>
                    <a:pt x="4193" y="6"/>
                    <a:pt x="3978" y="6"/>
                  </a:cubicBezTo>
                  <a:cubicBezTo>
                    <a:pt x="3719" y="6"/>
                    <a:pt x="3461" y="108"/>
                    <a:pt x="3258" y="311"/>
                  </a:cubicBezTo>
                  <a:cubicBezTo>
                    <a:pt x="3056" y="513"/>
                    <a:pt x="2785" y="613"/>
                    <a:pt x="2513" y="613"/>
                  </a:cubicBezTo>
                  <a:cubicBezTo>
                    <a:pt x="2242" y="613"/>
                    <a:pt x="1971" y="513"/>
                    <a:pt x="1769" y="311"/>
                  </a:cubicBezTo>
                  <a:cubicBezTo>
                    <a:pt x="1583" y="125"/>
                    <a:pt x="1304" y="1"/>
                    <a:pt x="1055"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1539247" y="4185515"/>
              <a:ext cx="140634" cy="102973"/>
            </a:xfrm>
            <a:custGeom>
              <a:avLst/>
              <a:gdLst/>
              <a:ahLst/>
              <a:cxnLst/>
              <a:rect l="l" t="t" r="r" b="b"/>
              <a:pathLst>
                <a:path w="5213" h="3817" extrusionOk="0">
                  <a:moveTo>
                    <a:pt x="1055" y="1"/>
                  </a:moveTo>
                  <a:cubicBezTo>
                    <a:pt x="776" y="1"/>
                    <a:pt x="497" y="125"/>
                    <a:pt x="311" y="311"/>
                  </a:cubicBezTo>
                  <a:lnTo>
                    <a:pt x="1" y="621"/>
                  </a:lnTo>
                  <a:lnTo>
                    <a:pt x="1" y="2544"/>
                  </a:lnTo>
                  <a:cubicBezTo>
                    <a:pt x="1" y="3227"/>
                    <a:pt x="559" y="3816"/>
                    <a:pt x="1242" y="3816"/>
                  </a:cubicBezTo>
                  <a:lnTo>
                    <a:pt x="5212" y="3816"/>
                  </a:lnTo>
                  <a:cubicBezTo>
                    <a:pt x="4530" y="2793"/>
                    <a:pt x="4437" y="1490"/>
                    <a:pt x="4592" y="218"/>
                  </a:cubicBezTo>
                  <a:cubicBezTo>
                    <a:pt x="4408" y="77"/>
                    <a:pt x="4193" y="6"/>
                    <a:pt x="3978" y="6"/>
                  </a:cubicBezTo>
                  <a:cubicBezTo>
                    <a:pt x="3719" y="6"/>
                    <a:pt x="3461" y="108"/>
                    <a:pt x="3258" y="311"/>
                  </a:cubicBezTo>
                  <a:cubicBezTo>
                    <a:pt x="3056" y="513"/>
                    <a:pt x="2785" y="613"/>
                    <a:pt x="2513" y="613"/>
                  </a:cubicBezTo>
                  <a:cubicBezTo>
                    <a:pt x="2242" y="613"/>
                    <a:pt x="1971" y="513"/>
                    <a:pt x="1769" y="311"/>
                  </a:cubicBezTo>
                  <a:cubicBezTo>
                    <a:pt x="1583" y="125"/>
                    <a:pt x="1304" y="1"/>
                    <a:pt x="105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635503" y="4137765"/>
              <a:ext cx="56626" cy="45835"/>
            </a:xfrm>
            <a:custGeom>
              <a:avLst/>
              <a:gdLst/>
              <a:ahLst/>
              <a:cxnLst/>
              <a:rect l="l" t="t" r="r" b="b"/>
              <a:pathLst>
                <a:path w="2099" h="1699" extrusionOk="0">
                  <a:moveTo>
                    <a:pt x="1203" y="1"/>
                  </a:moveTo>
                  <a:cubicBezTo>
                    <a:pt x="1185" y="1"/>
                    <a:pt x="1166" y="1"/>
                    <a:pt x="1148" y="3"/>
                  </a:cubicBezTo>
                  <a:cubicBezTo>
                    <a:pt x="372" y="3"/>
                    <a:pt x="0" y="995"/>
                    <a:pt x="620" y="1492"/>
                  </a:cubicBezTo>
                  <a:cubicBezTo>
                    <a:pt x="790" y="1635"/>
                    <a:pt x="979" y="1698"/>
                    <a:pt x="1163" y="1698"/>
                  </a:cubicBezTo>
                  <a:cubicBezTo>
                    <a:pt x="1653" y="1698"/>
                    <a:pt x="2098" y="1249"/>
                    <a:pt x="1985" y="685"/>
                  </a:cubicBezTo>
                  <a:cubicBezTo>
                    <a:pt x="1926" y="301"/>
                    <a:pt x="1585" y="1"/>
                    <a:pt x="1203" y="1"/>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755984" y="4138601"/>
              <a:ext cx="56464" cy="45322"/>
            </a:xfrm>
            <a:custGeom>
              <a:avLst/>
              <a:gdLst/>
              <a:ahLst/>
              <a:cxnLst/>
              <a:rect l="l" t="t" r="r" b="b"/>
              <a:pathLst>
                <a:path w="2093" h="1680" extrusionOk="0">
                  <a:moveTo>
                    <a:pt x="1210" y="0"/>
                  </a:moveTo>
                  <a:cubicBezTo>
                    <a:pt x="1189" y="0"/>
                    <a:pt x="1169" y="1"/>
                    <a:pt x="1149" y="3"/>
                  </a:cubicBezTo>
                  <a:cubicBezTo>
                    <a:pt x="342" y="3"/>
                    <a:pt x="1" y="995"/>
                    <a:pt x="621" y="1492"/>
                  </a:cubicBezTo>
                  <a:cubicBezTo>
                    <a:pt x="784" y="1622"/>
                    <a:pt x="966" y="1680"/>
                    <a:pt x="1143" y="1680"/>
                  </a:cubicBezTo>
                  <a:cubicBezTo>
                    <a:pt x="1639" y="1680"/>
                    <a:pt x="2092" y="1226"/>
                    <a:pt x="1955" y="654"/>
                  </a:cubicBezTo>
                  <a:cubicBezTo>
                    <a:pt x="1926" y="271"/>
                    <a:pt x="1589" y="0"/>
                    <a:pt x="12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699925" y="4144104"/>
              <a:ext cx="53577" cy="23039"/>
            </a:xfrm>
            <a:custGeom>
              <a:avLst/>
              <a:gdLst/>
              <a:ahLst/>
              <a:cxnLst/>
              <a:rect l="l" t="t" r="r" b="b"/>
              <a:pathLst>
                <a:path w="1986" h="854" extrusionOk="0">
                  <a:moveTo>
                    <a:pt x="993" y="0"/>
                  </a:moveTo>
                  <a:cubicBezTo>
                    <a:pt x="644" y="0"/>
                    <a:pt x="295" y="171"/>
                    <a:pt x="94" y="512"/>
                  </a:cubicBezTo>
                  <a:cubicBezTo>
                    <a:pt x="1" y="605"/>
                    <a:pt x="32" y="729"/>
                    <a:pt x="125" y="791"/>
                  </a:cubicBezTo>
                  <a:cubicBezTo>
                    <a:pt x="166" y="819"/>
                    <a:pt x="215" y="835"/>
                    <a:pt x="263" y="835"/>
                  </a:cubicBezTo>
                  <a:cubicBezTo>
                    <a:pt x="323" y="835"/>
                    <a:pt x="384" y="812"/>
                    <a:pt x="435" y="760"/>
                  </a:cubicBezTo>
                  <a:cubicBezTo>
                    <a:pt x="559" y="528"/>
                    <a:pt x="776" y="411"/>
                    <a:pt x="993" y="411"/>
                  </a:cubicBezTo>
                  <a:cubicBezTo>
                    <a:pt x="1210" y="411"/>
                    <a:pt x="1427" y="528"/>
                    <a:pt x="1551" y="760"/>
                  </a:cubicBezTo>
                  <a:cubicBezTo>
                    <a:pt x="1614" y="791"/>
                    <a:pt x="1676" y="822"/>
                    <a:pt x="1738" y="853"/>
                  </a:cubicBezTo>
                  <a:cubicBezTo>
                    <a:pt x="1769" y="853"/>
                    <a:pt x="1831" y="822"/>
                    <a:pt x="1862" y="791"/>
                  </a:cubicBezTo>
                  <a:cubicBezTo>
                    <a:pt x="1955" y="729"/>
                    <a:pt x="1986" y="605"/>
                    <a:pt x="1893" y="512"/>
                  </a:cubicBezTo>
                  <a:cubicBezTo>
                    <a:pt x="1691" y="171"/>
                    <a:pt x="1342" y="0"/>
                    <a:pt x="99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658083" y="4128700"/>
              <a:ext cx="37688" cy="17508"/>
            </a:xfrm>
            <a:custGeom>
              <a:avLst/>
              <a:gdLst/>
              <a:ahLst/>
              <a:cxnLst/>
              <a:rect l="l" t="t" r="r" b="b"/>
              <a:pathLst>
                <a:path w="1397" h="649" extrusionOk="0">
                  <a:moveTo>
                    <a:pt x="233" y="1"/>
                  </a:moveTo>
                  <a:cubicBezTo>
                    <a:pt x="184" y="1"/>
                    <a:pt x="136" y="18"/>
                    <a:pt x="94" y="60"/>
                  </a:cubicBezTo>
                  <a:cubicBezTo>
                    <a:pt x="1" y="122"/>
                    <a:pt x="1" y="277"/>
                    <a:pt x="94" y="339"/>
                  </a:cubicBezTo>
                  <a:cubicBezTo>
                    <a:pt x="238" y="513"/>
                    <a:pt x="464" y="632"/>
                    <a:pt x="696" y="647"/>
                  </a:cubicBezTo>
                  <a:lnTo>
                    <a:pt x="696" y="647"/>
                  </a:lnTo>
                  <a:cubicBezTo>
                    <a:pt x="939" y="615"/>
                    <a:pt x="1182" y="522"/>
                    <a:pt x="1334" y="339"/>
                  </a:cubicBezTo>
                  <a:cubicBezTo>
                    <a:pt x="1396" y="277"/>
                    <a:pt x="1396" y="122"/>
                    <a:pt x="1334" y="60"/>
                  </a:cubicBezTo>
                  <a:cubicBezTo>
                    <a:pt x="1292" y="18"/>
                    <a:pt x="1244" y="1"/>
                    <a:pt x="1195" y="1"/>
                  </a:cubicBezTo>
                  <a:cubicBezTo>
                    <a:pt x="1136" y="1"/>
                    <a:pt x="1075" y="26"/>
                    <a:pt x="1024" y="60"/>
                  </a:cubicBezTo>
                  <a:cubicBezTo>
                    <a:pt x="947" y="168"/>
                    <a:pt x="830" y="222"/>
                    <a:pt x="714" y="222"/>
                  </a:cubicBezTo>
                  <a:cubicBezTo>
                    <a:pt x="598" y="222"/>
                    <a:pt x="481" y="168"/>
                    <a:pt x="404" y="60"/>
                  </a:cubicBezTo>
                  <a:cubicBezTo>
                    <a:pt x="353" y="26"/>
                    <a:pt x="292" y="1"/>
                    <a:pt x="233" y="1"/>
                  </a:cubicBezTo>
                  <a:close/>
                  <a:moveTo>
                    <a:pt x="696" y="647"/>
                  </a:moveTo>
                  <a:cubicBezTo>
                    <a:pt x="691" y="648"/>
                    <a:pt x="687" y="648"/>
                    <a:pt x="683" y="649"/>
                  </a:cubicBezTo>
                  <a:lnTo>
                    <a:pt x="745" y="649"/>
                  </a:lnTo>
                  <a:cubicBezTo>
                    <a:pt x="729" y="649"/>
                    <a:pt x="712" y="648"/>
                    <a:pt x="696" y="647"/>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755984" y="4128700"/>
              <a:ext cx="37688" cy="17508"/>
            </a:xfrm>
            <a:custGeom>
              <a:avLst/>
              <a:gdLst/>
              <a:ahLst/>
              <a:cxnLst/>
              <a:rect l="l" t="t" r="r" b="b"/>
              <a:pathLst>
                <a:path w="1397" h="649" extrusionOk="0">
                  <a:moveTo>
                    <a:pt x="230" y="1"/>
                  </a:moveTo>
                  <a:cubicBezTo>
                    <a:pt x="184" y="1"/>
                    <a:pt x="136" y="18"/>
                    <a:pt x="94" y="60"/>
                  </a:cubicBezTo>
                  <a:cubicBezTo>
                    <a:pt x="1" y="122"/>
                    <a:pt x="1" y="277"/>
                    <a:pt x="94" y="339"/>
                  </a:cubicBezTo>
                  <a:cubicBezTo>
                    <a:pt x="248" y="524"/>
                    <a:pt x="464" y="617"/>
                    <a:pt x="710" y="648"/>
                  </a:cubicBezTo>
                  <a:lnTo>
                    <a:pt x="710" y="648"/>
                  </a:lnTo>
                  <a:cubicBezTo>
                    <a:pt x="947" y="640"/>
                    <a:pt x="1155" y="518"/>
                    <a:pt x="1335" y="339"/>
                  </a:cubicBezTo>
                  <a:cubicBezTo>
                    <a:pt x="1397" y="277"/>
                    <a:pt x="1397" y="122"/>
                    <a:pt x="1335" y="60"/>
                  </a:cubicBezTo>
                  <a:cubicBezTo>
                    <a:pt x="1293" y="18"/>
                    <a:pt x="1238" y="1"/>
                    <a:pt x="1185" y="1"/>
                  </a:cubicBezTo>
                  <a:cubicBezTo>
                    <a:pt x="1121" y="1"/>
                    <a:pt x="1058" y="26"/>
                    <a:pt x="1024" y="60"/>
                  </a:cubicBezTo>
                  <a:cubicBezTo>
                    <a:pt x="947" y="168"/>
                    <a:pt x="831" y="222"/>
                    <a:pt x="710" y="222"/>
                  </a:cubicBezTo>
                  <a:cubicBezTo>
                    <a:pt x="590" y="222"/>
                    <a:pt x="466" y="168"/>
                    <a:pt x="373" y="60"/>
                  </a:cubicBezTo>
                  <a:cubicBezTo>
                    <a:pt x="339" y="26"/>
                    <a:pt x="286" y="1"/>
                    <a:pt x="230" y="1"/>
                  </a:cubicBezTo>
                  <a:close/>
                  <a:moveTo>
                    <a:pt x="710" y="648"/>
                  </a:moveTo>
                  <a:lnTo>
                    <a:pt x="710" y="648"/>
                  </a:lnTo>
                  <a:cubicBezTo>
                    <a:pt x="701" y="649"/>
                    <a:pt x="692" y="649"/>
                    <a:pt x="683" y="649"/>
                  </a:cubicBezTo>
                  <a:lnTo>
                    <a:pt x="714" y="649"/>
                  </a:lnTo>
                  <a:cubicBezTo>
                    <a:pt x="713" y="649"/>
                    <a:pt x="712" y="649"/>
                    <a:pt x="710" y="648"/>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1000"/>
                                        <p:tgtEl>
                                          <p:spTgt spid="224"/>
                                        </p:tgtEl>
                                      </p:cBhvr>
                                    </p:animEffect>
                                  </p:childTnLst>
                                </p:cTn>
                              </p:par>
                              <p:par>
                                <p:cTn id="11" presetID="10" presetClass="entr" presetSubtype="0" fill="hold" nodeType="withEffect">
                                  <p:stCondLst>
                                    <p:cond delay="0"/>
                                  </p:stCondLst>
                                  <p:childTnLst>
                                    <p:set>
                                      <p:cBhvr>
                                        <p:cTn id="12" dur="1" fill="hold">
                                          <p:stCondLst>
                                            <p:cond delay="0"/>
                                          </p:stCondLst>
                                        </p:cTn>
                                        <p:tgtEl>
                                          <p:spTgt spid="226"/>
                                        </p:tgtEl>
                                        <p:attrNameLst>
                                          <p:attrName>style.visibility</p:attrName>
                                        </p:attrNameLst>
                                      </p:cBhvr>
                                      <p:to>
                                        <p:strVal val="visible"/>
                                      </p:to>
                                    </p:set>
                                    <p:animEffect transition="in" filter="fade">
                                      <p:cBhvr>
                                        <p:cTn id="13" dur="1000"/>
                                        <p:tgtEl>
                                          <p:spTgt spid="226"/>
                                        </p:tgtEl>
                                      </p:cBhvr>
                                    </p:animEffect>
                                  </p:childTnLst>
                                </p:cTn>
                              </p:par>
                              <p:par>
                                <p:cTn id="14" presetID="10" presetClass="entr" presetSubtype="0" fill="hold" nodeType="withEffect">
                                  <p:stCondLst>
                                    <p:cond delay="0"/>
                                  </p:stCondLst>
                                  <p:childTnLst>
                                    <p:set>
                                      <p:cBhvr>
                                        <p:cTn id="15" dur="1" fill="hold">
                                          <p:stCondLst>
                                            <p:cond delay="0"/>
                                          </p:stCondLst>
                                        </p:cTn>
                                        <p:tgtEl>
                                          <p:spTgt spid="228"/>
                                        </p:tgtEl>
                                        <p:attrNameLst>
                                          <p:attrName>style.visibility</p:attrName>
                                        </p:attrNameLst>
                                      </p:cBhvr>
                                      <p:to>
                                        <p:strVal val="visible"/>
                                      </p:to>
                                    </p:set>
                                    <p:animEffect transition="in" filter="fade">
                                      <p:cBhvr>
                                        <p:cTn id="16" dur="1000"/>
                                        <p:tgtEl>
                                          <p:spTgt spid="228"/>
                                        </p:tgtEl>
                                      </p:cBhvr>
                                    </p:animEffect>
                                  </p:childTnLst>
                                </p:cTn>
                              </p:par>
                              <p:par>
                                <p:cTn id="17" presetID="10" presetClass="entr" presetSubtype="0"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fade">
                                      <p:cBhvr>
                                        <p:cTn id="19" dur="1000"/>
                                        <p:tgtEl>
                                          <p:spTgt spid="229"/>
                                        </p:tgtEl>
                                      </p:cBhvr>
                                    </p:animEffect>
                                  </p:childTnLst>
                                </p:cTn>
                              </p:par>
                              <p:par>
                                <p:cTn id="20" presetID="10" presetClass="entr" presetSubtype="0" fill="hold" nodeType="with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1000"/>
                                        <p:tgtEl>
                                          <p:spTgt spid="230"/>
                                        </p:tgtEl>
                                      </p:cBhvr>
                                    </p:animEffect>
                                  </p:childTnLst>
                                </p:cTn>
                              </p:par>
                              <p:par>
                                <p:cTn id="23" presetID="10" presetClass="entr" presetSubtype="0" fill="hold"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1000"/>
                                        <p:tgtEl>
                                          <p:spTgt spid="233"/>
                                        </p:tgtEl>
                                      </p:cBhvr>
                                    </p:animEffect>
                                  </p:childTnLst>
                                </p:cTn>
                              </p:par>
                              <p:par>
                                <p:cTn id="26" presetID="10" presetClass="entr" presetSubtype="0" fill="hold" nodeType="withEffect">
                                  <p:stCondLst>
                                    <p:cond delay="0"/>
                                  </p:stCondLst>
                                  <p:childTnLst>
                                    <p:set>
                                      <p:cBhvr>
                                        <p:cTn id="27" dur="1" fill="hold">
                                          <p:stCondLst>
                                            <p:cond delay="0"/>
                                          </p:stCondLst>
                                        </p:cTn>
                                        <p:tgtEl>
                                          <p:spTgt spid="251"/>
                                        </p:tgtEl>
                                        <p:attrNameLst>
                                          <p:attrName>style.visibility</p:attrName>
                                        </p:attrNameLst>
                                      </p:cBhvr>
                                      <p:to>
                                        <p:strVal val="visible"/>
                                      </p:to>
                                    </p:set>
                                    <p:animEffect transition="in" filter="fade">
                                      <p:cBhvr>
                                        <p:cTn id="28" dur="1000"/>
                                        <p:tgtEl>
                                          <p:spTgt spid="251"/>
                                        </p:tgtEl>
                                      </p:cBhvr>
                                    </p:animEffect>
                                  </p:childTnLst>
                                </p:cTn>
                              </p:par>
                              <p:par>
                                <p:cTn id="29" presetID="10" presetClass="entr" presetSubtype="0" fill="hold" nodeType="withEffect">
                                  <p:stCondLst>
                                    <p:cond delay="0"/>
                                  </p:stCondLst>
                                  <p:childTnLst>
                                    <p:set>
                                      <p:cBhvr>
                                        <p:cTn id="30" dur="1" fill="hold">
                                          <p:stCondLst>
                                            <p:cond delay="0"/>
                                          </p:stCondLst>
                                        </p:cTn>
                                        <p:tgtEl>
                                          <p:spTgt spid="265"/>
                                        </p:tgtEl>
                                        <p:attrNameLst>
                                          <p:attrName>style.visibility</p:attrName>
                                        </p:attrNameLst>
                                      </p:cBhvr>
                                      <p:to>
                                        <p:strVal val="visible"/>
                                      </p:to>
                                    </p:set>
                                    <p:animEffect transition="in" filter="fade">
                                      <p:cBhvr>
                                        <p:cTn id="31"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9"/>
          <p:cNvPicPr preferRelativeResize="0"/>
          <p:nvPr/>
        </p:nvPicPr>
        <p:blipFill rotWithShape="1">
          <a:blip r:embed="rId3">
            <a:alphaModFix/>
          </a:blip>
          <a:srcRect l="3679" b="2752"/>
          <a:stretch/>
        </p:blipFill>
        <p:spPr>
          <a:xfrm flipH="1">
            <a:off x="6109725" y="826175"/>
            <a:ext cx="3241325" cy="3265975"/>
          </a:xfrm>
          <a:prstGeom prst="rect">
            <a:avLst/>
          </a:prstGeom>
          <a:noFill/>
          <a:ln>
            <a:noFill/>
          </a:ln>
        </p:spPr>
      </p:pic>
      <p:sp>
        <p:nvSpPr>
          <p:cNvPr id="283" name="Google Shape;283;p29"/>
          <p:cNvSpPr/>
          <p:nvPr/>
        </p:nvSpPr>
        <p:spPr>
          <a:xfrm>
            <a:off x="6403025" y="3903325"/>
            <a:ext cx="2036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715100" y="1233675"/>
            <a:ext cx="1694459" cy="115973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txBox="1">
            <a:spLocks noGrp="1"/>
          </p:cNvSpPr>
          <p:nvPr>
            <p:ph type="title"/>
          </p:nvPr>
        </p:nvSpPr>
        <p:spPr>
          <a:xfrm>
            <a:off x="660600" y="2428700"/>
            <a:ext cx="6663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300" b="1" dirty="0"/>
              <a:t>バーチャルウォーターって？</a:t>
            </a:r>
            <a:endParaRPr sz="3300" b="1" dirty="0"/>
          </a:p>
        </p:txBody>
      </p:sp>
      <p:sp>
        <p:nvSpPr>
          <p:cNvPr id="286" name="Google Shape;286;p29"/>
          <p:cNvSpPr txBox="1">
            <a:spLocks noGrp="1"/>
          </p:cNvSpPr>
          <p:nvPr>
            <p:ph type="title" idx="2"/>
          </p:nvPr>
        </p:nvSpPr>
        <p:spPr>
          <a:xfrm>
            <a:off x="867825" y="1360551"/>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287" name="Google Shape;287;p29"/>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288" name="Google Shape;288;p29"/>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289" name="Google Shape;289;p29"/>
          <p:cNvPicPr preferRelativeResize="0"/>
          <p:nvPr/>
        </p:nvPicPr>
        <p:blipFill>
          <a:blip r:embed="rId6">
            <a:alphaModFix/>
          </a:blip>
          <a:stretch>
            <a:fillRect/>
          </a:stretch>
        </p:blipFill>
        <p:spPr>
          <a:xfrm rot="2536015">
            <a:off x="6759756" y="2945374"/>
            <a:ext cx="1322942" cy="1320286"/>
          </a:xfrm>
          <a:prstGeom prst="rect">
            <a:avLst/>
          </a:prstGeom>
          <a:noFill/>
          <a:ln>
            <a:noFill/>
          </a:ln>
        </p:spPr>
      </p:pic>
      <p:pic>
        <p:nvPicPr>
          <p:cNvPr id="290" name="Google Shape;290;p29"/>
          <p:cNvPicPr preferRelativeResize="0"/>
          <p:nvPr/>
        </p:nvPicPr>
        <p:blipFill>
          <a:blip r:embed="rId7">
            <a:alphaModFix/>
          </a:blip>
          <a:stretch>
            <a:fillRect/>
          </a:stretch>
        </p:blipFill>
        <p:spPr>
          <a:xfrm>
            <a:off x="8439421" y="2178132"/>
            <a:ext cx="1061322" cy="10592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0"/>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txBox="1">
            <a:spLocks noGrp="1"/>
          </p:cNvSpPr>
          <p:nvPr>
            <p:ph type="title" idx="429496729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お水クイズ！</a:t>
            </a:r>
            <a:endParaRPr b="1" dirty="0"/>
          </a:p>
        </p:txBody>
      </p:sp>
      <p:pic>
        <p:nvPicPr>
          <p:cNvPr id="297" name="Google Shape;297;p30"/>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298" name="Google Shape;298;p30"/>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299" name="Google Shape;299;p30"/>
          <p:cNvPicPr preferRelativeResize="0"/>
          <p:nvPr/>
        </p:nvPicPr>
        <p:blipFill>
          <a:blip r:embed="rId5">
            <a:alphaModFix/>
          </a:blip>
          <a:stretch>
            <a:fillRect/>
          </a:stretch>
        </p:blipFill>
        <p:spPr>
          <a:xfrm>
            <a:off x="1627925" y="1301996"/>
            <a:ext cx="2129755" cy="3786230"/>
          </a:xfrm>
          <a:prstGeom prst="rect">
            <a:avLst/>
          </a:prstGeom>
          <a:noFill/>
          <a:ln>
            <a:noFill/>
          </a:ln>
        </p:spPr>
      </p:pic>
      <p:sp>
        <p:nvSpPr>
          <p:cNvPr id="300" name="Google Shape;300;p30"/>
          <p:cNvSpPr/>
          <p:nvPr/>
        </p:nvSpPr>
        <p:spPr>
          <a:xfrm>
            <a:off x="3643200" y="1215596"/>
            <a:ext cx="5500800" cy="3090004"/>
          </a:xfrm>
          <a:prstGeom prst="cloudCallout">
            <a:avLst>
              <a:gd name="adj1" fmla="val -20833"/>
              <a:gd name="adj2" fmla="val 625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rPr>
              <a:t>1L</a:t>
            </a:r>
            <a:r>
              <a:rPr lang="ja-JP" altLang="en-US" sz="2800" b="1" dirty="0">
                <a:solidFill>
                  <a:schemeClr val="lt1"/>
                </a:solidFill>
              </a:rPr>
              <a:t>ペットボトルには</a:t>
            </a:r>
            <a:endParaRPr lang="en-US" altLang="ja-JP" sz="2800" b="1" dirty="0">
              <a:solidFill>
                <a:schemeClr val="lt1"/>
              </a:solidFill>
            </a:endParaRPr>
          </a:p>
          <a:p>
            <a:pPr marL="0" lvl="0" indent="0" algn="ctr" rtl="0">
              <a:spcBef>
                <a:spcPts val="0"/>
              </a:spcBef>
              <a:spcAft>
                <a:spcPts val="0"/>
              </a:spcAft>
              <a:buNone/>
            </a:pPr>
            <a:r>
              <a:rPr lang="en" sz="2800" b="1" dirty="0">
                <a:solidFill>
                  <a:schemeClr val="lt1"/>
                </a:solidFill>
              </a:rPr>
              <a:t>何Lのお水が</a:t>
            </a:r>
            <a:endParaRPr sz="2800" b="1" dirty="0">
              <a:solidFill>
                <a:schemeClr val="lt1"/>
              </a:solidFill>
            </a:endParaRPr>
          </a:p>
          <a:p>
            <a:pPr marL="0" lvl="0" indent="0" algn="ctr" rtl="0">
              <a:spcBef>
                <a:spcPts val="0"/>
              </a:spcBef>
              <a:spcAft>
                <a:spcPts val="0"/>
              </a:spcAft>
              <a:buNone/>
            </a:pPr>
            <a:r>
              <a:rPr lang="en" sz="2800" b="1" dirty="0">
                <a:solidFill>
                  <a:schemeClr val="lt1"/>
                </a:solidFill>
              </a:rPr>
              <a:t>含まれてる？</a:t>
            </a:r>
            <a:endParaRPr sz="2800" b="1"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FCF626A-8837-A9C3-E789-CC3E263848FD}"/>
              </a:ext>
            </a:extLst>
          </p:cNvPr>
          <p:cNvSpPr txBox="1"/>
          <p:nvPr/>
        </p:nvSpPr>
        <p:spPr>
          <a:xfrm>
            <a:off x="972000" y="1123200"/>
            <a:ext cx="7214400" cy="3046988"/>
          </a:xfrm>
          <a:prstGeom prst="rect">
            <a:avLst/>
          </a:prstGeom>
          <a:noFill/>
        </p:spPr>
        <p:txBody>
          <a:bodyPr wrap="square" rtlCol="0">
            <a:spAutoFit/>
          </a:bodyPr>
          <a:lstStyle/>
          <a:p>
            <a:r>
              <a:rPr kumimoji="1" lang="ja-JP" altLang="en-US" sz="4800" dirty="0"/>
              <a:t>①</a:t>
            </a:r>
            <a:r>
              <a:rPr kumimoji="1" lang="en-US" altLang="ja-JP" sz="4800" dirty="0"/>
              <a:t>500ml</a:t>
            </a:r>
          </a:p>
          <a:p>
            <a:r>
              <a:rPr kumimoji="1" lang="ja-JP" altLang="en-US" sz="4800" dirty="0"/>
              <a:t>②</a:t>
            </a:r>
            <a:r>
              <a:rPr kumimoji="1" lang="en-US" altLang="ja-JP" sz="4800" dirty="0"/>
              <a:t>1.5L</a:t>
            </a:r>
          </a:p>
          <a:p>
            <a:r>
              <a:rPr kumimoji="1" lang="ja-JP" altLang="en-US" sz="4800" dirty="0"/>
              <a:t>③</a:t>
            </a:r>
            <a:r>
              <a:rPr kumimoji="1" lang="en-US" altLang="ja-JP" sz="4800" dirty="0"/>
              <a:t>3L</a:t>
            </a:r>
          </a:p>
          <a:p>
            <a:r>
              <a:rPr kumimoji="1" lang="ja-JP" altLang="en-US" sz="4800" dirty="0"/>
              <a:t>④</a:t>
            </a:r>
            <a:r>
              <a:rPr kumimoji="1" lang="en-US" altLang="ja-JP" sz="4800" dirty="0"/>
              <a:t>4L</a:t>
            </a:r>
            <a:endParaRPr kumimoji="1" lang="ja-JP" altLang="en-US" sz="4800" dirty="0"/>
          </a:p>
        </p:txBody>
      </p:sp>
      <p:pic>
        <p:nvPicPr>
          <p:cNvPr id="3" name="Google Shape;299;p30">
            <a:extLst>
              <a:ext uri="{FF2B5EF4-FFF2-40B4-BE49-F238E27FC236}">
                <a16:creationId xmlns:a16="http://schemas.microsoft.com/office/drawing/2014/main" id="{821EBEFB-E86A-3095-5AC7-4771961AD990}"/>
              </a:ext>
            </a:extLst>
          </p:cNvPr>
          <p:cNvPicPr preferRelativeResize="0"/>
          <p:nvPr/>
        </p:nvPicPr>
        <p:blipFill>
          <a:blip r:embed="rId3">
            <a:alphaModFix/>
          </a:blip>
          <a:stretch>
            <a:fillRect/>
          </a:stretch>
        </p:blipFill>
        <p:spPr>
          <a:xfrm>
            <a:off x="6178325" y="678635"/>
            <a:ext cx="2129755" cy="37862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FCF626A-8837-A9C3-E789-CC3E263848FD}"/>
              </a:ext>
            </a:extLst>
          </p:cNvPr>
          <p:cNvSpPr txBox="1"/>
          <p:nvPr/>
        </p:nvSpPr>
        <p:spPr>
          <a:xfrm>
            <a:off x="972000" y="1123200"/>
            <a:ext cx="7214400" cy="3046988"/>
          </a:xfrm>
          <a:prstGeom prst="rect">
            <a:avLst/>
          </a:prstGeom>
          <a:noFill/>
        </p:spPr>
        <p:txBody>
          <a:bodyPr wrap="square" rtlCol="0">
            <a:spAutoFit/>
          </a:bodyPr>
          <a:lstStyle/>
          <a:p>
            <a:r>
              <a:rPr kumimoji="1" lang="ja-JP" altLang="en-US" sz="4800" dirty="0"/>
              <a:t>①</a:t>
            </a:r>
            <a:r>
              <a:rPr kumimoji="1" lang="en-US" altLang="ja-JP" sz="4800" dirty="0"/>
              <a:t>500ml</a:t>
            </a:r>
          </a:p>
          <a:p>
            <a:r>
              <a:rPr kumimoji="1" lang="ja-JP" altLang="en-US" sz="4800" dirty="0"/>
              <a:t>②</a:t>
            </a:r>
            <a:r>
              <a:rPr kumimoji="1" lang="en-US" altLang="ja-JP" sz="4800" dirty="0"/>
              <a:t>1.5L</a:t>
            </a:r>
          </a:p>
          <a:p>
            <a:r>
              <a:rPr kumimoji="1" lang="ja-JP" altLang="en-US" sz="4800" dirty="0"/>
              <a:t>③</a:t>
            </a:r>
            <a:r>
              <a:rPr kumimoji="1" lang="en-US" altLang="ja-JP" sz="4800" dirty="0"/>
              <a:t>3L</a:t>
            </a:r>
          </a:p>
          <a:p>
            <a:r>
              <a:rPr kumimoji="1" lang="ja-JP" altLang="en-US" sz="4800" dirty="0"/>
              <a:t>④</a:t>
            </a:r>
            <a:r>
              <a:rPr kumimoji="1" lang="en-US" altLang="ja-JP" sz="4800" dirty="0"/>
              <a:t>4L</a:t>
            </a:r>
            <a:endParaRPr kumimoji="1" lang="ja-JP" altLang="en-US" sz="4800" dirty="0"/>
          </a:p>
        </p:txBody>
      </p:sp>
      <p:pic>
        <p:nvPicPr>
          <p:cNvPr id="3" name="Google Shape;299;p30">
            <a:extLst>
              <a:ext uri="{FF2B5EF4-FFF2-40B4-BE49-F238E27FC236}">
                <a16:creationId xmlns:a16="http://schemas.microsoft.com/office/drawing/2014/main" id="{821EBEFB-E86A-3095-5AC7-4771961AD990}"/>
              </a:ext>
            </a:extLst>
          </p:cNvPr>
          <p:cNvPicPr preferRelativeResize="0"/>
          <p:nvPr/>
        </p:nvPicPr>
        <p:blipFill>
          <a:blip r:embed="rId3">
            <a:alphaModFix/>
          </a:blip>
          <a:stretch>
            <a:fillRect/>
          </a:stretch>
        </p:blipFill>
        <p:spPr>
          <a:xfrm>
            <a:off x="6178325" y="678635"/>
            <a:ext cx="2129755" cy="3786230"/>
          </a:xfrm>
          <a:prstGeom prst="rect">
            <a:avLst/>
          </a:prstGeom>
          <a:noFill/>
          <a:ln>
            <a:noFill/>
          </a:ln>
        </p:spPr>
      </p:pic>
      <p:sp>
        <p:nvSpPr>
          <p:cNvPr id="4" name="Google Shape;311;p32">
            <a:extLst>
              <a:ext uri="{FF2B5EF4-FFF2-40B4-BE49-F238E27FC236}">
                <a16:creationId xmlns:a16="http://schemas.microsoft.com/office/drawing/2014/main" id="{6CFFF1A4-7DE6-F648-07A3-191045FC6053}"/>
              </a:ext>
            </a:extLst>
          </p:cNvPr>
          <p:cNvSpPr/>
          <p:nvPr/>
        </p:nvSpPr>
        <p:spPr>
          <a:xfrm>
            <a:off x="1095100" y="3459400"/>
            <a:ext cx="560900" cy="560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818210"/>
      </p:ext>
    </p:extLst>
  </p:cSld>
  <p:clrMapOvr>
    <a:masterClrMapping/>
  </p:clrMapOvr>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251</Words>
  <Application>Microsoft Office PowerPoint</Application>
  <PresentationFormat>画面に合わせる (16:9)</PresentationFormat>
  <Paragraphs>107</Paragraphs>
  <Slides>34</Slides>
  <Notes>34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Secular One</vt:lpstr>
      <vt:lpstr>Bebas Neue</vt:lpstr>
      <vt:lpstr>Arial</vt:lpstr>
      <vt:lpstr>Didact Gothic</vt:lpstr>
      <vt:lpstr>Happy World Water Day! Minitheme by Slidesgo</vt:lpstr>
      <vt:lpstr>はじめに</vt:lpstr>
      <vt:lpstr>日本のお水の話</vt:lpstr>
      <vt:lpstr>お水って？</vt:lpstr>
      <vt:lpstr>どういうときに使う？</vt:lpstr>
      <vt:lpstr>どこからくるの？</vt:lpstr>
      <vt:lpstr>バーチャルウォーターって？</vt:lpstr>
      <vt:lpstr>お水クイズ！</vt:lpstr>
      <vt:lpstr>PowerPoint プレゼンテーション</vt:lpstr>
      <vt:lpstr>PowerPoint プレゼンテーション</vt:lpstr>
      <vt:lpstr>定義：</vt:lpstr>
      <vt:lpstr>PowerPoint プレゼンテーション</vt:lpstr>
      <vt:lpstr>PowerPoint プレゼンテーション</vt:lpstr>
      <vt:lpstr>例えば：</vt:lpstr>
      <vt:lpstr>なんで？</vt:lpstr>
      <vt:lpstr>なんで？</vt:lpstr>
      <vt:lpstr>なんで？</vt:lpstr>
      <vt:lpstr>課題のネタバラシ！</vt:lpstr>
      <vt:lpstr>課題のネタバラシ！</vt:lpstr>
      <vt:lpstr>PowerPoint プレゼンテーション</vt:lpstr>
      <vt:lpstr>日本のバーチャルウォーター</vt:lpstr>
      <vt:lpstr>日本のイメージ</vt:lpstr>
      <vt:lpstr>日本の水輸入の現状</vt:lpstr>
      <vt:lpstr>日本はそんなに 水に溢れていない！？</vt:lpstr>
      <vt:lpstr>PowerPoint プレゼンテーション</vt:lpstr>
      <vt:lpstr>04.</vt:lpstr>
      <vt:lpstr>他の国の水を奪っている！？</vt:lpstr>
      <vt:lpstr>日本も大きく影響を受ける</vt:lpstr>
      <vt:lpstr>ただ、、、</vt:lpstr>
      <vt:lpstr>私たちにできること</vt:lpstr>
      <vt:lpstr>環境・社会に良い商品！</vt:lpstr>
      <vt:lpstr>PowerPoint プレゼンテーション</vt:lpstr>
      <vt:lpstr>PowerPoint プレゼンテーション</vt:lpstr>
      <vt:lpstr>環境週間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日本のお水</dc:title>
  <dc:creator>NPC045</dc:creator>
  <cp:lastModifiedBy>NPC100</cp:lastModifiedBy>
  <cp:revision>6</cp:revision>
  <dcterms:modified xsi:type="dcterms:W3CDTF">2022-11-13T01:07:57Z</dcterms:modified>
</cp:coreProperties>
</file>