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6" r:id="rId2"/>
    <p:sldId id="307" r:id="rId3"/>
    <p:sldId id="301" r:id="rId4"/>
    <p:sldId id="310" r:id="rId5"/>
  </p:sldIdLst>
  <p:sldSz cx="12192000" cy="6858000"/>
  <p:notesSz cx="9926638" cy="6797675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00" autoAdjust="0"/>
    <p:restoredTop sz="91547" autoAdjust="0"/>
  </p:normalViewPr>
  <p:slideViewPr>
    <p:cSldViewPr snapToGrid="0">
      <p:cViewPr varScale="1">
        <p:scale>
          <a:sx n="66" d="100"/>
          <a:sy n="66" d="100"/>
        </p:scale>
        <p:origin x="-40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621338" y="0"/>
            <a:ext cx="4303712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10BB720-E69E-4C95-A9E3-D3FFD627A7B3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5795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621338" y="6457950"/>
            <a:ext cx="4303712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AFA712-F297-4F3A-B382-2C7370841C3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6305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338" y="0"/>
            <a:ext cx="4303712" cy="341313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9AC061B-D648-49D7-846F-81C69D82CB5A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338" y="6456363"/>
            <a:ext cx="4303712" cy="34131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F816FE0-0B0C-4DEE-89AB-E00AF6F788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388704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C173C-725C-40E8-B76C-3C674EF137EA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16643-4FB1-43DE-9DB1-47A9E4C7DA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14477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62CE3-3FA8-4F66-A5B5-C371A8C29570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CD7FE-6421-4C40-BFFD-3FC8D779BC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92368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B689A-B025-43D6-AC84-9AFFBBAD8862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60032-7979-43E7-A86C-C3CC4567CE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0417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451B7-3519-478C-8384-259C3D404B33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1FF9C-E708-44B7-A12F-DA78E72733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996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BC06C-1183-4839-BC50-29A9861DCBA2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71B48-C58C-451F-9A55-339189058AC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69959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91281-C2A0-4130-85AD-C103E0030076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20296-F593-4FE2-98D6-523052E6F4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3001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91D0C-98B8-4700-B524-41F7B093B6FC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A53C-6777-4E64-8587-0A14AD0A49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1400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D8C99-5B66-4413-B01A-D6BEAE26F73C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A191A-5AFE-48C4-9324-4CB47C21CCD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4019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5F326-DE76-4D0B-B166-61264AA7C334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BE2EB-4E7B-44A1-844F-84A48B2A2F0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1470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A63E7-283C-492C-A02D-196D2BD05E70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81A6A-2023-4015-A2BC-7D666975409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0877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25EEC-D641-4D2C-9373-83A09440A801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513C8-41EE-4335-A8A7-0020DC6385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4635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95351C-5C9E-42DC-A960-35D6C910A843}" type="datetimeFigureOut">
              <a:rPr lang="ja-JP" altLang="en-US"/>
              <a:pPr>
                <a:defRPr/>
              </a:pPr>
              <a:t>2016/3/7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AEA91B-F082-4F10-8F77-A776097F36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テキスト ボックス 3"/>
          <p:cNvSpPr txBox="1">
            <a:spLocks noChangeArrowheads="1"/>
          </p:cNvSpPr>
          <p:nvPr/>
        </p:nvSpPr>
        <p:spPr bwMode="auto">
          <a:xfrm>
            <a:off x="322263" y="0"/>
            <a:ext cx="10882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rgbClr val="002060"/>
                </a:solidFill>
              </a:rPr>
              <a:t>幟町小学校　第４学年の取組</a:t>
            </a:r>
          </a:p>
        </p:txBody>
      </p:sp>
      <p:sp>
        <p:nvSpPr>
          <p:cNvPr id="44035" name="テキスト ボックス 4"/>
          <p:cNvSpPr txBox="1">
            <a:spLocks noChangeArrowheads="1"/>
          </p:cNvSpPr>
          <p:nvPr/>
        </p:nvSpPr>
        <p:spPr bwMode="auto">
          <a:xfrm>
            <a:off x="504824" y="549275"/>
            <a:ext cx="47002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ja-JP" altLang="en-US" dirty="0">
                <a:solidFill>
                  <a:srgbClr val="7030A0"/>
                </a:solidFill>
              </a:rPr>
              <a:t>（４）平和</a:t>
            </a:r>
            <a:r>
              <a:rPr lang="ja-JP" altLang="en-US" dirty="0" smtClean="0">
                <a:solidFill>
                  <a:srgbClr val="7030A0"/>
                </a:solidFill>
              </a:rPr>
              <a:t>学習ＥＳＤカレンダー</a:t>
            </a:r>
            <a:endParaRPr lang="ja-JP" altLang="en-US" dirty="0">
              <a:solidFill>
                <a:srgbClr val="7030A0"/>
              </a:solidFill>
            </a:endParaRPr>
          </a:p>
        </p:txBody>
      </p:sp>
      <p:pic>
        <p:nvPicPr>
          <p:cNvPr id="44036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88" y="571500"/>
            <a:ext cx="47005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4037" name="オブジェクト 1"/>
          <p:cNvGraphicFramePr>
            <a:graphicFrameLocks noChangeAspect="1"/>
          </p:cNvGraphicFramePr>
          <p:nvPr/>
        </p:nvGraphicFramePr>
        <p:xfrm>
          <a:off x="322263" y="1155700"/>
          <a:ext cx="11649075" cy="554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2" name="ワークシート" r:id="rId5" imgW="14706649" imgH="4438518" progId="Excel.Sheet.8">
                  <p:embed/>
                </p:oleObj>
              </mc:Choice>
              <mc:Fallback>
                <p:oleObj name="ワークシート" r:id="rId5" imgW="14706649" imgH="4438518" progId="Excel.Sheet.8">
                  <p:embed/>
                  <p:pic>
                    <p:nvPicPr>
                      <p:cNvPr id="0" name="オブジェクト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3" y="1155700"/>
                        <a:ext cx="11649075" cy="554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1010750" y="132318"/>
            <a:ext cx="9605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資料１５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テキスト ボックス 1"/>
          <p:cNvSpPr txBox="1">
            <a:spLocks noChangeArrowheads="1"/>
          </p:cNvSpPr>
          <p:nvPr/>
        </p:nvSpPr>
        <p:spPr bwMode="auto">
          <a:xfrm>
            <a:off x="306388" y="155575"/>
            <a:ext cx="110505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rgbClr val="002060"/>
                </a:solidFill>
              </a:rPr>
              <a:t>幟町小学校　第４学年の取組</a:t>
            </a:r>
          </a:p>
        </p:txBody>
      </p:sp>
      <p:sp>
        <p:nvSpPr>
          <p:cNvPr id="46083" name="テキスト ボックス 5"/>
          <p:cNvSpPr txBox="1">
            <a:spLocks noChangeArrowheads="1"/>
          </p:cNvSpPr>
          <p:nvPr/>
        </p:nvSpPr>
        <p:spPr bwMode="auto">
          <a:xfrm>
            <a:off x="306388" y="1141413"/>
            <a:ext cx="4339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ja-JP" altLang="en-US" sz="3600" dirty="0">
                <a:solidFill>
                  <a:srgbClr val="7030A0"/>
                </a:solidFill>
              </a:rPr>
              <a:t>〇平和</a:t>
            </a:r>
            <a:r>
              <a:rPr lang="ja-JP" altLang="en-US" sz="3600" dirty="0" smtClean="0">
                <a:solidFill>
                  <a:srgbClr val="7030A0"/>
                </a:solidFill>
              </a:rPr>
              <a:t>記念公園見学</a:t>
            </a:r>
            <a:endParaRPr lang="ja-JP" altLang="en-US" sz="3600" dirty="0">
              <a:solidFill>
                <a:srgbClr val="7030A0"/>
              </a:solidFill>
            </a:endParaRPr>
          </a:p>
        </p:txBody>
      </p:sp>
      <p:pic>
        <p:nvPicPr>
          <p:cNvPr id="46084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3" r="9917" b="5000"/>
          <a:stretch>
            <a:fillRect/>
          </a:stretch>
        </p:blipFill>
        <p:spPr bwMode="auto">
          <a:xfrm>
            <a:off x="3081767" y="2248929"/>
            <a:ext cx="6237287" cy="4420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943681" y="222805"/>
            <a:ext cx="9605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資料１６</a:t>
            </a:r>
            <a:endParaRPr kumimoji="1" lang="ja-JP" altLang="en-US" dirty="0"/>
          </a:p>
        </p:txBody>
      </p:sp>
      <p:pic>
        <p:nvPicPr>
          <p:cNvPr id="3" name="Picture 3" descr="N:\A.分掌部会\２．研究推進部\27年度\ユネスコ用写真（４年）\H27年度　ESD写真四年生\DSCF82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88" y="1981200"/>
            <a:ext cx="6612366" cy="468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テキスト ボックス 1"/>
          <p:cNvSpPr txBox="1">
            <a:spLocks noChangeArrowheads="1"/>
          </p:cNvSpPr>
          <p:nvPr/>
        </p:nvSpPr>
        <p:spPr bwMode="auto">
          <a:xfrm>
            <a:off x="306388" y="155575"/>
            <a:ext cx="110505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ja-JP" altLang="en-US" sz="3200">
                <a:solidFill>
                  <a:srgbClr val="002060"/>
                </a:solidFill>
              </a:rPr>
              <a:t>幟町小学校　第４学年の取組</a:t>
            </a:r>
          </a:p>
        </p:txBody>
      </p:sp>
      <p:sp>
        <p:nvSpPr>
          <p:cNvPr id="47107" name="テキスト ボックス 5"/>
          <p:cNvSpPr txBox="1">
            <a:spLocks noChangeArrowheads="1"/>
          </p:cNvSpPr>
          <p:nvPr/>
        </p:nvSpPr>
        <p:spPr bwMode="auto">
          <a:xfrm>
            <a:off x="260350" y="701675"/>
            <a:ext cx="55713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ja-JP" altLang="en-US" sz="3600" dirty="0">
                <a:solidFill>
                  <a:srgbClr val="7030A0"/>
                </a:solidFill>
              </a:rPr>
              <a:t>〇平和</a:t>
            </a:r>
            <a:r>
              <a:rPr lang="ja-JP" altLang="en-US" sz="3600" dirty="0" smtClean="0">
                <a:solidFill>
                  <a:srgbClr val="7030A0"/>
                </a:solidFill>
              </a:rPr>
              <a:t>新聞発表風景</a:t>
            </a:r>
            <a:endParaRPr lang="ja-JP" altLang="en-US" sz="3600" dirty="0">
              <a:solidFill>
                <a:srgbClr val="7030A0"/>
              </a:solidFill>
            </a:endParaRPr>
          </a:p>
        </p:txBody>
      </p:sp>
      <p:pic>
        <p:nvPicPr>
          <p:cNvPr id="47108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638" y="1277938"/>
            <a:ext cx="3532187" cy="536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347788"/>
            <a:ext cx="3519487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25" y="1311275"/>
            <a:ext cx="3954463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0943681" y="222805"/>
            <a:ext cx="9605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資料１７</a:t>
            </a:r>
            <a:endParaRPr kumimoji="1" lang="ja-JP" altLang="en-US" dirty="0"/>
          </a:p>
        </p:txBody>
      </p:sp>
      <p:pic>
        <p:nvPicPr>
          <p:cNvPr id="45059" name="Picture 3" descr="N:\A.分掌部会\２．研究推進部\27年度\ユネスコ用写真（４年）\H27年度　ESD写真四年生\DSCF83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311274"/>
            <a:ext cx="11547475" cy="538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2200" y="365125"/>
            <a:ext cx="9677400" cy="1325563"/>
          </a:xfrm>
        </p:spPr>
        <p:txBody>
          <a:bodyPr/>
          <a:lstStyle/>
          <a:p>
            <a:r>
              <a:rPr kumimoji="1" lang="ja-JP" altLang="en-US" sz="2800" dirty="0" smtClean="0"/>
              <a:t>幟町小学校　　第</a:t>
            </a:r>
            <a:r>
              <a:rPr kumimoji="1" lang="en-US" altLang="ja-JP" sz="2800" dirty="0" smtClean="0"/>
              <a:t>4</a:t>
            </a:r>
            <a:r>
              <a:rPr kumimoji="1" lang="ja-JP" altLang="en-US" sz="2800" dirty="0" smtClean="0"/>
              <a:t>学年の取り組み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kumimoji="1" lang="ja-JP" altLang="en-US" sz="2800" dirty="0" smtClean="0"/>
              <a:t>　　　　　　　　</a:t>
            </a:r>
            <a:r>
              <a:rPr lang="ja-JP" altLang="en-US" sz="3600" dirty="0" smtClean="0">
                <a:solidFill>
                  <a:srgbClr val="7030A0"/>
                </a:solidFill>
              </a:rPr>
              <a:t>校</a:t>
            </a:r>
            <a:r>
              <a:rPr kumimoji="1" lang="ja-JP" altLang="en-US" sz="3600" dirty="0" smtClean="0">
                <a:solidFill>
                  <a:srgbClr val="7030A0"/>
                </a:solidFill>
              </a:rPr>
              <a:t>内絵を描く会～平和公園～</a:t>
            </a:r>
            <a:endParaRPr kumimoji="1" lang="ja-JP" altLang="en-US" sz="3600" dirty="0">
              <a:solidFill>
                <a:srgbClr val="7030A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7106" name="Picture 2" descr="N:\A.分掌部会\２．研究推進部\27年度\ユネスコ用写真（４年）\H27年度　ESD写真四年生\原爆ドーム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33" y="1828800"/>
            <a:ext cx="5253167" cy="451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7" name="Picture 3" descr="N:\A.分掌部会\２．研究推進部\27年度\ユネスコ用写真（４年）\H27年度　ESD写真四年生\原爆ドーム絵２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1828800"/>
            <a:ext cx="5156199" cy="451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0943681" y="222805"/>
            <a:ext cx="96051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mtClean="0"/>
              <a:t>資料１８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142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1907</TotalTime>
  <Words>38</Words>
  <Application>Microsoft Office PowerPoint</Application>
  <PresentationFormat>ユーザー設定</PresentationFormat>
  <Paragraphs>11</Paragraphs>
  <Slides>4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Office テーマ</vt:lpstr>
      <vt:lpstr>ワークシート</vt:lpstr>
      <vt:lpstr>PowerPoint プレゼンテーション</vt:lpstr>
      <vt:lpstr>PowerPoint プレゼンテーション</vt:lpstr>
      <vt:lpstr>PowerPoint プレゼンテーション</vt:lpstr>
      <vt:lpstr>幟町小学校　　第4学年の取り組み 　　　　　　　　校内絵を描く会～平和公園～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持続可能な社会づくりのために， 平和の担い手となる子どもを育てる</dc:title>
  <dc:creator>owner</dc:creator>
  <cp:lastModifiedBy>文部科学省</cp:lastModifiedBy>
  <cp:revision>90</cp:revision>
  <cp:lastPrinted>2014-09-19T10:05:45Z</cp:lastPrinted>
  <dcterms:created xsi:type="dcterms:W3CDTF">2014-07-31T00:40:01Z</dcterms:created>
  <dcterms:modified xsi:type="dcterms:W3CDTF">2016-03-07T01:25:38Z</dcterms:modified>
</cp:coreProperties>
</file>