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7" r:id="rId2"/>
    <p:sldId id="258" r:id="rId3"/>
    <p:sldId id="259" r:id="rId4"/>
    <p:sldId id="260" r:id="rId5"/>
    <p:sldId id="262" r:id="rId6"/>
    <p:sldId id="266" r:id="rId7"/>
    <p:sldId id="267" r:id="rId8"/>
    <p:sldId id="268" r:id="rId9"/>
    <p:sldId id="273" r:id="rId10"/>
    <p:sldId id="274" r:id="rId11"/>
    <p:sldId id="265" r:id="rId12"/>
    <p:sldId id="270" r:id="rId13"/>
    <p:sldId id="276" r:id="rId14"/>
    <p:sldId id="277" r:id="rId15"/>
  </p:sldIdLst>
  <p:sldSz cx="12192000" cy="6858000"/>
  <p:notesSz cx="9926638" cy="6797675"/>
  <p:defaultTex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47" autoAdjust="0"/>
  </p:normalViewPr>
  <p:slideViewPr>
    <p:cSldViewPr snapToGrid="0">
      <p:cViewPr varScale="1">
        <p:scale>
          <a:sx n="66" d="100"/>
          <a:sy n="66" d="100"/>
        </p:scale>
        <p:origin x="-900"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302125" cy="339725"/>
          </a:xfrm>
          <a:prstGeom prst="rect">
            <a:avLst/>
          </a:prstGeom>
        </p:spPr>
        <p:txBody>
          <a:bodyPr vert="horz" lIns="91426" tIns="45713" rIns="91426" bIns="45713" rtlCol="0"/>
          <a:lstStyle>
            <a:lvl1pPr algn="l">
              <a:defRPr sz="1200"/>
            </a:lvl1pPr>
          </a:lstStyle>
          <a:p>
            <a:pPr>
              <a:defRPr/>
            </a:pPr>
            <a:endParaRPr lang="ja-JP" altLang="en-US"/>
          </a:p>
        </p:txBody>
      </p:sp>
      <p:sp>
        <p:nvSpPr>
          <p:cNvPr id="3" name="日付プレースホルダー 2"/>
          <p:cNvSpPr>
            <a:spLocks noGrp="1"/>
          </p:cNvSpPr>
          <p:nvPr>
            <p:ph type="dt" sz="quarter" idx="1"/>
          </p:nvPr>
        </p:nvSpPr>
        <p:spPr>
          <a:xfrm>
            <a:off x="5621338" y="1"/>
            <a:ext cx="4303712" cy="339725"/>
          </a:xfrm>
          <a:prstGeom prst="rect">
            <a:avLst/>
          </a:prstGeom>
        </p:spPr>
        <p:txBody>
          <a:bodyPr vert="horz" lIns="91426" tIns="45713" rIns="91426" bIns="45713" rtlCol="0"/>
          <a:lstStyle>
            <a:lvl1pPr algn="r">
              <a:defRPr sz="1200"/>
            </a:lvl1pPr>
          </a:lstStyle>
          <a:p>
            <a:pPr>
              <a:defRPr/>
            </a:pPr>
            <a:fld id="{910BB720-E69E-4C95-A9E3-D3FFD627A7B3}" type="datetimeFigureOut">
              <a:rPr lang="ja-JP" altLang="en-US"/>
              <a:pPr>
                <a:defRPr/>
              </a:pPr>
              <a:t>2016/3/7</a:t>
            </a:fld>
            <a:endParaRPr lang="ja-JP" altLang="en-US"/>
          </a:p>
        </p:txBody>
      </p:sp>
      <p:sp>
        <p:nvSpPr>
          <p:cNvPr id="4" name="フッター プレースホルダー 3"/>
          <p:cNvSpPr>
            <a:spLocks noGrp="1"/>
          </p:cNvSpPr>
          <p:nvPr>
            <p:ph type="ftr" sz="quarter" idx="2"/>
          </p:nvPr>
        </p:nvSpPr>
        <p:spPr>
          <a:xfrm>
            <a:off x="1" y="6457951"/>
            <a:ext cx="4302125" cy="339725"/>
          </a:xfrm>
          <a:prstGeom prst="rect">
            <a:avLst/>
          </a:prstGeom>
        </p:spPr>
        <p:txBody>
          <a:bodyPr vert="horz" lIns="91426" tIns="45713" rIns="91426" bIns="45713" rtlCol="0" anchor="b"/>
          <a:lstStyle>
            <a:lvl1pPr algn="l">
              <a:defRPr sz="1200"/>
            </a:lvl1pPr>
          </a:lstStyle>
          <a:p>
            <a:pPr>
              <a:defRPr/>
            </a:pPr>
            <a:endParaRPr lang="ja-JP" altLang="en-US"/>
          </a:p>
        </p:txBody>
      </p:sp>
      <p:sp>
        <p:nvSpPr>
          <p:cNvPr id="5" name="スライド番号プレースホルダー 4"/>
          <p:cNvSpPr>
            <a:spLocks noGrp="1"/>
          </p:cNvSpPr>
          <p:nvPr>
            <p:ph type="sldNum" sz="quarter" idx="3"/>
          </p:nvPr>
        </p:nvSpPr>
        <p:spPr>
          <a:xfrm>
            <a:off x="5621338" y="6457951"/>
            <a:ext cx="4303712" cy="339725"/>
          </a:xfrm>
          <a:prstGeom prst="rect">
            <a:avLst/>
          </a:prstGeom>
        </p:spPr>
        <p:txBody>
          <a:bodyPr vert="horz" lIns="91426" tIns="45713" rIns="91426" bIns="45713" rtlCol="0" anchor="b"/>
          <a:lstStyle>
            <a:lvl1pPr algn="r">
              <a:defRPr sz="1200"/>
            </a:lvl1pPr>
          </a:lstStyle>
          <a:p>
            <a:pPr>
              <a:defRPr/>
            </a:pPr>
            <a:fld id="{69AFA712-F297-4F3A-B382-2C7370841C31}" type="slidenum">
              <a:rPr lang="ja-JP" altLang="en-US"/>
              <a:pPr>
                <a:defRPr/>
              </a:pPr>
              <a:t>‹#›</a:t>
            </a:fld>
            <a:endParaRPr lang="ja-JP" altLang="en-US"/>
          </a:p>
        </p:txBody>
      </p:sp>
    </p:spTree>
    <p:extLst>
      <p:ext uri="{BB962C8B-B14F-4D97-AF65-F5344CB8AC3E}">
        <p14:creationId xmlns:p14="http://schemas.microsoft.com/office/powerpoint/2010/main" val="22463052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302125" cy="341313"/>
          </a:xfrm>
          <a:prstGeom prst="rect">
            <a:avLst/>
          </a:prstGeom>
        </p:spPr>
        <p:txBody>
          <a:bodyPr vert="horz" lIns="92093" tIns="46047" rIns="92093" bIns="46047" rtlCol="0"/>
          <a:lstStyle>
            <a:lvl1pPr algn="l" eaLnBrk="1" fontAlgn="auto" hangingPunct="1">
              <a:spcBef>
                <a:spcPts val="0"/>
              </a:spcBef>
              <a:spcAft>
                <a:spcPts val="0"/>
              </a:spcAft>
              <a:defRPr sz="1200">
                <a:latin typeface="+mn-lt"/>
                <a:ea typeface="+mn-ea"/>
              </a:defRPr>
            </a:lvl1pPr>
          </a:lstStyle>
          <a:p>
            <a:pPr>
              <a:defRPr/>
            </a:pPr>
            <a:endParaRPr lang="ja-JP" altLang="en-US"/>
          </a:p>
        </p:txBody>
      </p:sp>
      <p:sp>
        <p:nvSpPr>
          <p:cNvPr id="3" name="日付プレースホルダー 2"/>
          <p:cNvSpPr>
            <a:spLocks noGrp="1"/>
          </p:cNvSpPr>
          <p:nvPr>
            <p:ph type="dt" idx="1"/>
          </p:nvPr>
        </p:nvSpPr>
        <p:spPr>
          <a:xfrm>
            <a:off x="5621338" y="1"/>
            <a:ext cx="4303712" cy="341313"/>
          </a:xfrm>
          <a:prstGeom prst="rect">
            <a:avLst/>
          </a:prstGeom>
        </p:spPr>
        <p:txBody>
          <a:bodyPr vert="horz" lIns="92093" tIns="46047" rIns="92093" bIns="46047" rtlCol="0"/>
          <a:lstStyle>
            <a:lvl1pPr algn="r" eaLnBrk="1" fontAlgn="auto" hangingPunct="1">
              <a:spcBef>
                <a:spcPts val="0"/>
              </a:spcBef>
              <a:spcAft>
                <a:spcPts val="0"/>
              </a:spcAft>
              <a:defRPr sz="1200">
                <a:latin typeface="+mn-lt"/>
                <a:ea typeface="+mn-ea"/>
              </a:defRPr>
            </a:lvl1pPr>
          </a:lstStyle>
          <a:p>
            <a:pPr>
              <a:defRPr/>
            </a:pPr>
            <a:fld id="{59AC061B-D648-49D7-846F-81C69D82CB5A}" type="datetimeFigureOut">
              <a:rPr lang="ja-JP" altLang="en-US"/>
              <a:pPr>
                <a:defRPr/>
              </a:pPr>
              <a:t>2016/3/7</a:t>
            </a:fld>
            <a:endParaRPr lang="ja-JP" altLang="en-US"/>
          </a:p>
        </p:txBody>
      </p:sp>
      <p:sp>
        <p:nvSpPr>
          <p:cNvPr id="4" name="スライド イメージ プレースホルダー 3"/>
          <p:cNvSpPr>
            <a:spLocks noGrp="1" noRot="1" noChangeAspect="1"/>
          </p:cNvSpPr>
          <p:nvPr>
            <p:ph type="sldImg" idx="2"/>
          </p:nvPr>
        </p:nvSpPr>
        <p:spPr>
          <a:xfrm>
            <a:off x="2925763" y="850900"/>
            <a:ext cx="4075112" cy="2292350"/>
          </a:xfrm>
          <a:prstGeom prst="rect">
            <a:avLst/>
          </a:prstGeom>
          <a:noFill/>
          <a:ln w="12700">
            <a:solidFill>
              <a:prstClr val="black"/>
            </a:solidFill>
          </a:ln>
        </p:spPr>
        <p:txBody>
          <a:bodyPr vert="horz" lIns="92093" tIns="46047" rIns="92093" bIns="46047" rtlCol="0" anchor="ctr"/>
          <a:lstStyle/>
          <a:p>
            <a:pPr lvl="0"/>
            <a:endParaRPr lang="ja-JP" altLang="en-US" noProof="0"/>
          </a:p>
        </p:txBody>
      </p:sp>
      <p:sp>
        <p:nvSpPr>
          <p:cNvPr id="5" name="ノート プレースホルダー 4"/>
          <p:cNvSpPr>
            <a:spLocks noGrp="1"/>
          </p:cNvSpPr>
          <p:nvPr>
            <p:ph type="body" sz="quarter" idx="3"/>
          </p:nvPr>
        </p:nvSpPr>
        <p:spPr>
          <a:xfrm>
            <a:off x="992189" y="3271838"/>
            <a:ext cx="7942262" cy="2676525"/>
          </a:xfrm>
          <a:prstGeom prst="rect">
            <a:avLst/>
          </a:prstGeom>
        </p:spPr>
        <p:txBody>
          <a:bodyPr vert="horz" lIns="92093" tIns="46047" rIns="92093" bIns="46047" rtlCol="0"/>
          <a:lstStyle/>
          <a:p>
            <a:pPr lvl="0"/>
            <a:r>
              <a:rPr lang="ja-JP" altLang="en-US" noProof="0" smtClean="0"/>
              <a:t>マスター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ー 5"/>
          <p:cNvSpPr>
            <a:spLocks noGrp="1"/>
          </p:cNvSpPr>
          <p:nvPr>
            <p:ph type="ftr" sz="quarter" idx="4"/>
          </p:nvPr>
        </p:nvSpPr>
        <p:spPr>
          <a:xfrm>
            <a:off x="1" y="6456364"/>
            <a:ext cx="4302125" cy="341312"/>
          </a:xfrm>
          <a:prstGeom prst="rect">
            <a:avLst/>
          </a:prstGeom>
        </p:spPr>
        <p:txBody>
          <a:bodyPr vert="horz" lIns="92093" tIns="46047" rIns="92093" bIns="46047" rtlCol="0" anchor="b"/>
          <a:lstStyle>
            <a:lvl1pPr algn="l" eaLnBrk="1" fontAlgn="auto" hangingPunct="1">
              <a:spcBef>
                <a:spcPts val="0"/>
              </a:spcBef>
              <a:spcAft>
                <a:spcPts val="0"/>
              </a:spcAft>
              <a:defRPr sz="1200">
                <a:latin typeface="+mn-lt"/>
                <a:ea typeface="+mn-ea"/>
              </a:defRPr>
            </a:lvl1pPr>
          </a:lstStyle>
          <a:p>
            <a:pPr>
              <a:defRPr/>
            </a:pPr>
            <a:endParaRPr lang="ja-JP" altLang="en-US"/>
          </a:p>
        </p:txBody>
      </p:sp>
      <p:sp>
        <p:nvSpPr>
          <p:cNvPr id="7" name="スライド番号プレースホルダー 6"/>
          <p:cNvSpPr>
            <a:spLocks noGrp="1"/>
          </p:cNvSpPr>
          <p:nvPr>
            <p:ph type="sldNum" sz="quarter" idx="5"/>
          </p:nvPr>
        </p:nvSpPr>
        <p:spPr>
          <a:xfrm>
            <a:off x="5621338" y="6456364"/>
            <a:ext cx="4303712" cy="341312"/>
          </a:xfrm>
          <a:prstGeom prst="rect">
            <a:avLst/>
          </a:prstGeom>
        </p:spPr>
        <p:txBody>
          <a:bodyPr vert="horz" lIns="92093" tIns="46047" rIns="92093" bIns="46047" rtlCol="0" anchor="b"/>
          <a:lstStyle>
            <a:lvl1pPr algn="r" eaLnBrk="1" fontAlgn="auto" hangingPunct="1">
              <a:spcBef>
                <a:spcPts val="0"/>
              </a:spcBef>
              <a:spcAft>
                <a:spcPts val="0"/>
              </a:spcAft>
              <a:defRPr sz="1200">
                <a:latin typeface="+mn-lt"/>
                <a:ea typeface="+mn-ea"/>
              </a:defRPr>
            </a:lvl1pPr>
          </a:lstStyle>
          <a:p>
            <a:pPr>
              <a:defRPr/>
            </a:pPr>
            <a:fld id="{3F816FE0-0B0C-4DEE-89AB-E00AF6F788C0}" type="slidenum">
              <a:rPr lang="ja-JP" altLang="en-US"/>
              <a:pPr>
                <a:defRPr/>
              </a:pPr>
              <a:t>‹#›</a:t>
            </a:fld>
            <a:endParaRPr lang="ja-JP" altLang="en-US"/>
          </a:p>
        </p:txBody>
      </p:sp>
    </p:spTree>
    <p:extLst>
      <p:ext uri="{BB962C8B-B14F-4D97-AF65-F5344CB8AC3E}">
        <p14:creationId xmlns:p14="http://schemas.microsoft.com/office/powerpoint/2010/main" val="12388704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3F816FE0-0B0C-4DEE-89AB-E00AF6F788C0}" type="slidenum">
              <a:rPr lang="ja-JP" altLang="en-US" smtClean="0"/>
              <a:pPr>
                <a:defRPr/>
              </a:pPr>
              <a:t>11</a:t>
            </a:fld>
            <a:endParaRPr lang="ja-JP" altLang="en-US"/>
          </a:p>
        </p:txBody>
      </p:sp>
    </p:spTree>
    <p:extLst>
      <p:ext uri="{BB962C8B-B14F-4D97-AF65-F5344CB8AC3E}">
        <p14:creationId xmlns:p14="http://schemas.microsoft.com/office/powerpoint/2010/main" val="3320530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223C173C-725C-40E8-B76C-3C674EF137EA}" type="datetimeFigureOut">
              <a:rPr lang="ja-JP" altLang="en-US"/>
              <a:pPr>
                <a:defRPr/>
              </a:pPr>
              <a:t>2016/3/7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CCC16643-4FB1-43DE-9DB1-47A9E4C7DA97}" type="slidenum">
              <a:rPr lang="ja-JP" altLang="en-US"/>
              <a:pPr>
                <a:defRPr/>
              </a:pPr>
              <a:t>‹#›</a:t>
            </a:fld>
            <a:endParaRPr lang="ja-JP" altLang="en-US"/>
          </a:p>
        </p:txBody>
      </p:sp>
    </p:spTree>
    <p:extLst>
      <p:ext uri="{BB962C8B-B14F-4D97-AF65-F5344CB8AC3E}">
        <p14:creationId xmlns:p14="http://schemas.microsoft.com/office/powerpoint/2010/main" val="2114477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BD862CE3-3FA8-4F66-A5B5-C371A8C29570}" type="datetimeFigureOut">
              <a:rPr lang="ja-JP" altLang="en-US"/>
              <a:pPr>
                <a:defRPr/>
              </a:pPr>
              <a:t>2016/3/7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D8CCD7FE-6421-4C40-BFFD-3FC8D779BC9C}" type="slidenum">
              <a:rPr lang="ja-JP" altLang="en-US"/>
              <a:pPr>
                <a:defRPr/>
              </a:pPr>
              <a:t>‹#›</a:t>
            </a:fld>
            <a:endParaRPr lang="ja-JP" altLang="en-US"/>
          </a:p>
        </p:txBody>
      </p:sp>
    </p:spTree>
    <p:extLst>
      <p:ext uri="{BB962C8B-B14F-4D97-AF65-F5344CB8AC3E}">
        <p14:creationId xmlns:p14="http://schemas.microsoft.com/office/powerpoint/2010/main" val="4292368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779B689A-B025-43D6-AC84-9AFFBBAD8862}" type="datetimeFigureOut">
              <a:rPr lang="ja-JP" altLang="en-US"/>
              <a:pPr>
                <a:defRPr/>
              </a:pPr>
              <a:t>2016/3/7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6E260032-7979-43E7-A86C-C3CC4567CE30}" type="slidenum">
              <a:rPr lang="ja-JP" altLang="en-US"/>
              <a:pPr>
                <a:defRPr/>
              </a:pPr>
              <a:t>‹#›</a:t>
            </a:fld>
            <a:endParaRPr lang="ja-JP" altLang="en-US"/>
          </a:p>
        </p:txBody>
      </p:sp>
    </p:spTree>
    <p:extLst>
      <p:ext uri="{BB962C8B-B14F-4D97-AF65-F5344CB8AC3E}">
        <p14:creationId xmlns:p14="http://schemas.microsoft.com/office/powerpoint/2010/main" val="804173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390451B7-3519-478C-8384-259C3D404B33}" type="datetimeFigureOut">
              <a:rPr lang="ja-JP" altLang="en-US"/>
              <a:pPr>
                <a:defRPr/>
              </a:pPr>
              <a:t>2016/3/7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7B81FF9C-E708-44B7-A12F-DA78E72733B5}" type="slidenum">
              <a:rPr lang="ja-JP" altLang="en-US"/>
              <a:pPr>
                <a:defRPr/>
              </a:pPr>
              <a:t>‹#›</a:t>
            </a:fld>
            <a:endParaRPr lang="ja-JP" altLang="en-US"/>
          </a:p>
        </p:txBody>
      </p:sp>
    </p:spTree>
    <p:extLst>
      <p:ext uri="{BB962C8B-B14F-4D97-AF65-F5344CB8AC3E}">
        <p14:creationId xmlns:p14="http://schemas.microsoft.com/office/powerpoint/2010/main" val="2479960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pPr>
              <a:defRPr/>
            </a:pPr>
            <a:fld id="{F9BBC06C-1183-4839-BC50-29A9861DCBA2}" type="datetimeFigureOut">
              <a:rPr lang="ja-JP" altLang="en-US"/>
              <a:pPr>
                <a:defRPr/>
              </a:pPr>
              <a:t>2016/3/7</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3C471B48-C58C-451F-9A55-339189058AC3}" type="slidenum">
              <a:rPr lang="ja-JP" altLang="en-US"/>
              <a:pPr>
                <a:defRPr/>
              </a:pPr>
              <a:t>‹#›</a:t>
            </a:fld>
            <a:endParaRPr lang="ja-JP" altLang="en-US"/>
          </a:p>
        </p:txBody>
      </p:sp>
    </p:spTree>
    <p:extLst>
      <p:ext uri="{BB962C8B-B14F-4D97-AF65-F5344CB8AC3E}">
        <p14:creationId xmlns:p14="http://schemas.microsoft.com/office/powerpoint/2010/main" val="15699590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3"/>
          <p:cNvSpPr>
            <a:spLocks noGrp="1"/>
          </p:cNvSpPr>
          <p:nvPr>
            <p:ph type="dt" sz="half" idx="10"/>
          </p:nvPr>
        </p:nvSpPr>
        <p:spPr/>
        <p:txBody>
          <a:bodyPr/>
          <a:lstStyle>
            <a:lvl1pPr>
              <a:defRPr/>
            </a:lvl1pPr>
          </a:lstStyle>
          <a:p>
            <a:pPr>
              <a:defRPr/>
            </a:pPr>
            <a:fld id="{3DF91281-C2A0-4130-85AD-C103E0030076}" type="datetimeFigureOut">
              <a:rPr lang="ja-JP" altLang="en-US"/>
              <a:pPr>
                <a:defRPr/>
              </a:pPr>
              <a:t>2016/3/7</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49C20296-F593-4FE2-98D6-523052E6F464}" type="slidenum">
              <a:rPr lang="ja-JP" altLang="en-US"/>
              <a:pPr>
                <a:defRPr/>
              </a:pPr>
              <a:t>‹#›</a:t>
            </a:fld>
            <a:endParaRPr lang="ja-JP" altLang="en-US"/>
          </a:p>
        </p:txBody>
      </p:sp>
    </p:spTree>
    <p:extLst>
      <p:ext uri="{BB962C8B-B14F-4D97-AF65-F5344CB8AC3E}">
        <p14:creationId xmlns:p14="http://schemas.microsoft.com/office/powerpoint/2010/main" val="1330012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3"/>
          <p:cNvSpPr>
            <a:spLocks noGrp="1"/>
          </p:cNvSpPr>
          <p:nvPr>
            <p:ph type="dt" sz="half" idx="10"/>
          </p:nvPr>
        </p:nvSpPr>
        <p:spPr/>
        <p:txBody>
          <a:bodyPr/>
          <a:lstStyle>
            <a:lvl1pPr>
              <a:defRPr/>
            </a:lvl1pPr>
          </a:lstStyle>
          <a:p>
            <a:pPr>
              <a:defRPr/>
            </a:pPr>
            <a:fld id="{26C91D0C-98B8-4700-B524-41F7B093B6FC}" type="datetimeFigureOut">
              <a:rPr lang="ja-JP" altLang="en-US"/>
              <a:pPr>
                <a:defRPr/>
              </a:pPr>
              <a:t>2016/3/7</a:t>
            </a:fld>
            <a:endParaRPr lang="ja-JP" altLang="en-US"/>
          </a:p>
        </p:txBody>
      </p:sp>
      <p:sp>
        <p:nvSpPr>
          <p:cNvPr id="8"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ー 5"/>
          <p:cNvSpPr>
            <a:spLocks noGrp="1"/>
          </p:cNvSpPr>
          <p:nvPr>
            <p:ph type="sldNum" sz="quarter" idx="12"/>
          </p:nvPr>
        </p:nvSpPr>
        <p:spPr/>
        <p:txBody>
          <a:bodyPr/>
          <a:lstStyle>
            <a:lvl1pPr>
              <a:defRPr/>
            </a:lvl1pPr>
          </a:lstStyle>
          <a:p>
            <a:pPr>
              <a:defRPr/>
            </a:pPr>
            <a:fld id="{47AEA53C-6777-4E64-8587-0A14AD0A493A}" type="slidenum">
              <a:rPr lang="ja-JP" altLang="en-US"/>
              <a:pPr>
                <a:defRPr/>
              </a:pPr>
              <a:t>‹#›</a:t>
            </a:fld>
            <a:endParaRPr lang="ja-JP" altLang="en-US"/>
          </a:p>
        </p:txBody>
      </p:sp>
    </p:spTree>
    <p:extLst>
      <p:ext uri="{BB962C8B-B14F-4D97-AF65-F5344CB8AC3E}">
        <p14:creationId xmlns:p14="http://schemas.microsoft.com/office/powerpoint/2010/main" val="2841400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3"/>
          <p:cNvSpPr>
            <a:spLocks noGrp="1"/>
          </p:cNvSpPr>
          <p:nvPr>
            <p:ph type="dt" sz="half" idx="10"/>
          </p:nvPr>
        </p:nvSpPr>
        <p:spPr/>
        <p:txBody>
          <a:bodyPr/>
          <a:lstStyle>
            <a:lvl1pPr>
              <a:defRPr/>
            </a:lvl1pPr>
          </a:lstStyle>
          <a:p>
            <a:pPr>
              <a:defRPr/>
            </a:pPr>
            <a:fld id="{9A4D8C99-5B66-4413-B01A-D6BEAE26F73C}" type="datetimeFigureOut">
              <a:rPr lang="ja-JP" altLang="en-US"/>
              <a:pPr>
                <a:defRPr/>
              </a:pPr>
              <a:t>2016/3/7</a:t>
            </a:fld>
            <a:endParaRPr lang="ja-JP" altLang="en-US"/>
          </a:p>
        </p:txBody>
      </p:sp>
      <p:sp>
        <p:nvSpPr>
          <p:cNvPr id="4"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ー 5"/>
          <p:cNvSpPr>
            <a:spLocks noGrp="1"/>
          </p:cNvSpPr>
          <p:nvPr>
            <p:ph type="sldNum" sz="quarter" idx="12"/>
          </p:nvPr>
        </p:nvSpPr>
        <p:spPr/>
        <p:txBody>
          <a:bodyPr/>
          <a:lstStyle>
            <a:lvl1pPr>
              <a:defRPr/>
            </a:lvl1pPr>
          </a:lstStyle>
          <a:p>
            <a:pPr>
              <a:defRPr/>
            </a:pPr>
            <a:fld id="{9B0A191A-5AFE-48C4-9324-4CB47C21CCD3}" type="slidenum">
              <a:rPr lang="ja-JP" altLang="en-US"/>
              <a:pPr>
                <a:defRPr/>
              </a:pPr>
              <a:t>‹#›</a:t>
            </a:fld>
            <a:endParaRPr lang="ja-JP" altLang="en-US"/>
          </a:p>
        </p:txBody>
      </p:sp>
    </p:spTree>
    <p:extLst>
      <p:ext uri="{BB962C8B-B14F-4D97-AF65-F5344CB8AC3E}">
        <p14:creationId xmlns:p14="http://schemas.microsoft.com/office/powerpoint/2010/main" val="1640194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fld id="{0E35F326-DE76-4D0B-B166-61264AA7C334}" type="datetimeFigureOut">
              <a:rPr lang="ja-JP" altLang="en-US"/>
              <a:pPr>
                <a:defRPr/>
              </a:pPr>
              <a:t>2016/3/7</a:t>
            </a:fld>
            <a:endParaRPr lang="ja-JP" altLang="en-US"/>
          </a:p>
        </p:txBody>
      </p:sp>
      <p:sp>
        <p:nvSpPr>
          <p:cNvPr id="3"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ー 5"/>
          <p:cNvSpPr>
            <a:spLocks noGrp="1"/>
          </p:cNvSpPr>
          <p:nvPr>
            <p:ph type="sldNum" sz="quarter" idx="12"/>
          </p:nvPr>
        </p:nvSpPr>
        <p:spPr/>
        <p:txBody>
          <a:bodyPr/>
          <a:lstStyle>
            <a:lvl1pPr>
              <a:defRPr/>
            </a:lvl1pPr>
          </a:lstStyle>
          <a:p>
            <a:pPr>
              <a:defRPr/>
            </a:pPr>
            <a:fld id="{4BEBE2EB-4E7B-44A1-844F-84A48B2A2F0F}" type="slidenum">
              <a:rPr lang="ja-JP" altLang="en-US"/>
              <a:pPr>
                <a:defRPr/>
              </a:pPr>
              <a:t>‹#›</a:t>
            </a:fld>
            <a:endParaRPr lang="ja-JP" altLang="en-US"/>
          </a:p>
        </p:txBody>
      </p:sp>
    </p:spTree>
    <p:extLst>
      <p:ext uri="{BB962C8B-B14F-4D97-AF65-F5344CB8AC3E}">
        <p14:creationId xmlns:p14="http://schemas.microsoft.com/office/powerpoint/2010/main" val="3541470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521A63E7-283C-492C-A02D-196D2BD05E70}" type="datetimeFigureOut">
              <a:rPr lang="ja-JP" altLang="en-US"/>
              <a:pPr>
                <a:defRPr/>
              </a:pPr>
              <a:t>2016/3/7</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69D81A6A-2023-4015-A2BC-7D666975409B}" type="slidenum">
              <a:rPr lang="ja-JP" altLang="en-US"/>
              <a:pPr>
                <a:defRPr/>
              </a:pPr>
              <a:t>‹#›</a:t>
            </a:fld>
            <a:endParaRPr lang="ja-JP" altLang="en-US"/>
          </a:p>
        </p:txBody>
      </p:sp>
    </p:spTree>
    <p:extLst>
      <p:ext uri="{BB962C8B-B14F-4D97-AF65-F5344CB8AC3E}">
        <p14:creationId xmlns:p14="http://schemas.microsoft.com/office/powerpoint/2010/main" val="29008773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B6C25EEC-D641-4D2C-9373-83A09440A801}" type="datetimeFigureOut">
              <a:rPr lang="ja-JP" altLang="en-US"/>
              <a:pPr>
                <a:defRPr/>
              </a:pPr>
              <a:t>2016/3/7</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C1A513C8-41EE-4335-A8A7-0020DC6385DE}" type="slidenum">
              <a:rPr lang="ja-JP" altLang="en-US"/>
              <a:pPr>
                <a:defRPr/>
              </a:pPr>
              <a:t>‹#›</a:t>
            </a:fld>
            <a:endParaRPr lang="ja-JP" altLang="en-US"/>
          </a:p>
        </p:txBody>
      </p:sp>
    </p:spTree>
    <p:extLst>
      <p:ext uri="{BB962C8B-B14F-4D97-AF65-F5344CB8AC3E}">
        <p14:creationId xmlns:p14="http://schemas.microsoft.com/office/powerpoint/2010/main" val="794635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1026" name="タイトル プレースホルダー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マスター タイトルの書式設定</a:t>
            </a:r>
          </a:p>
        </p:txBody>
      </p:sp>
      <p:sp>
        <p:nvSpPr>
          <p:cNvPr id="1027" name="テキスト プレースホルダー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5395351C-5C9E-42DC-A960-35D6C910A843}" type="datetimeFigureOut">
              <a:rPr lang="ja-JP" altLang="en-US"/>
              <a:pPr>
                <a:defRPr/>
              </a:pPr>
              <a:t>2016/3/7</a:t>
            </a:fld>
            <a:endParaRPr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ea typeface="+mn-ea"/>
              </a:defRPr>
            </a:lvl1pPr>
          </a:lstStyle>
          <a:p>
            <a:pPr>
              <a:defRPr/>
            </a:pPr>
            <a:fld id="{B1AEA91B-F082-4F10-8F77-A776097F3646}"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Light" panose="020F0302020204030204" pitchFamily="34" charset="0"/>
          <a:ea typeface="ＭＳ Ｐゴシック" panose="020B0600070205080204" pitchFamily="50" charset="-128"/>
        </a:defRPr>
      </a:lvl2pPr>
      <a:lvl3pPr algn="l" rtl="0" eaLnBrk="0" fontAlgn="base" hangingPunct="0">
        <a:lnSpc>
          <a:spcPct val="90000"/>
        </a:lnSpc>
        <a:spcBef>
          <a:spcPct val="0"/>
        </a:spcBef>
        <a:spcAft>
          <a:spcPct val="0"/>
        </a:spcAft>
        <a:defRPr kumimoji="1" sz="4400">
          <a:solidFill>
            <a:schemeClr val="tx1"/>
          </a:solidFill>
          <a:latin typeface="Calibri Light" panose="020F0302020204030204" pitchFamily="34" charset="0"/>
          <a:ea typeface="ＭＳ Ｐゴシック" panose="020B0600070205080204" pitchFamily="50" charset="-128"/>
        </a:defRPr>
      </a:lvl3pPr>
      <a:lvl4pPr algn="l" rtl="0" eaLnBrk="0" fontAlgn="base" hangingPunct="0">
        <a:lnSpc>
          <a:spcPct val="90000"/>
        </a:lnSpc>
        <a:spcBef>
          <a:spcPct val="0"/>
        </a:spcBef>
        <a:spcAft>
          <a:spcPct val="0"/>
        </a:spcAft>
        <a:defRPr kumimoji="1" sz="4400">
          <a:solidFill>
            <a:schemeClr val="tx1"/>
          </a:solidFill>
          <a:latin typeface="Calibri Light" panose="020F0302020204030204" pitchFamily="34" charset="0"/>
          <a:ea typeface="ＭＳ Ｐゴシック" panose="020B0600070205080204" pitchFamily="50" charset="-128"/>
        </a:defRPr>
      </a:lvl4pPr>
      <a:lvl5pPr algn="l" rtl="0" eaLnBrk="0" fontAlgn="base" hangingPunct="0">
        <a:lnSpc>
          <a:spcPct val="90000"/>
        </a:lnSpc>
        <a:spcBef>
          <a:spcPct val="0"/>
        </a:spcBef>
        <a:spcAft>
          <a:spcPct val="0"/>
        </a:spcAft>
        <a:defRPr kumimoji="1" sz="4400">
          <a:solidFill>
            <a:schemeClr val="tx1"/>
          </a:solidFill>
          <a:latin typeface="Calibri Light" panose="020F0302020204030204" pitchFamily="34" charset="0"/>
          <a:ea typeface="ＭＳ Ｐゴシック" panose="020B0600070205080204" pitchFamily="50" charset="-128"/>
        </a:defRPr>
      </a:lvl5pPr>
      <a:lvl6pPr marL="457200" algn="l" rtl="0" fontAlgn="base">
        <a:lnSpc>
          <a:spcPct val="90000"/>
        </a:lnSpc>
        <a:spcBef>
          <a:spcPct val="0"/>
        </a:spcBef>
        <a:spcAft>
          <a:spcPct val="0"/>
        </a:spcAft>
        <a:defRPr kumimoji="1" sz="4400">
          <a:solidFill>
            <a:schemeClr val="tx1"/>
          </a:solidFill>
          <a:latin typeface="Calibri Light" panose="020F0302020204030204" pitchFamily="34" charset="0"/>
          <a:ea typeface="ＭＳ Ｐゴシック" panose="020B0600070205080204" pitchFamily="50" charset="-128"/>
        </a:defRPr>
      </a:lvl6pPr>
      <a:lvl7pPr marL="914400" algn="l" rtl="0" fontAlgn="base">
        <a:lnSpc>
          <a:spcPct val="90000"/>
        </a:lnSpc>
        <a:spcBef>
          <a:spcPct val="0"/>
        </a:spcBef>
        <a:spcAft>
          <a:spcPct val="0"/>
        </a:spcAft>
        <a:defRPr kumimoji="1" sz="4400">
          <a:solidFill>
            <a:schemeClr val="tx1"/>
          </a:solidFill>
          <a:latin typeface="Calibri Light" panose="020F0302020204030204" pitchFamily="34" charset="0"/>
          <a:ea typeface="ＭＳ Ｐゴシック" panose="020B0600070205080204" pitchFamily="50" charset="-128"/>
        </a:defRPr>
      </a:lvl7pPr>
      <a:lvl8pPr marL="1371600" algn="l" rtl="0" fontAlgn="base">
        <a:lnSpc>
          <a:spcPct val="90000"/>
        </a:lnSpc>
        <a:spcBef>
          <a:spcPct val="0"/>
        </a:spcBef>
        <a:spcAft>
          <a:spcPct val="0"/>
        </a:spcAft>
        <a:defRPr kumimoji="1" sz="4400">
          <a:solidFill>
            <a:schemeClr val="tx1"/>
          </a:solidFill>
          <a:latin typeface="Calibri Light" panose="020F0302020204030204" pitchFamily="34" charset="0"/>
          <a:ea typeface="ＭＳ Ｐゴシック" panose="020B0600070205080204" pitchFamily="50" charset="-128"/>
        </a:defRPr>
      </a:lvl8pPr>
      <a:lvl9pPr marL="1828800" algn="l" rtl="0" fontAlgn="base">
        <a:lnSpc>
          <a:spcPct val="90000"/>
        </a:lnSpc>
        <a:spcBef>
          <a:spcPct val="0"/>
        </a:spcBef>
        <a:spcAft>
          <a:spcPct val="0"/>
        </a:spcAft>
        <a:defRPr kumimoji="1" sz="4400">
          <a:solidFill>
            <a:schemeClr val="tx1"/>
          </a:solidFill>
          <a:latin typeface="Calibri Light" panose="020F0302020204030204" pitchFamily="34" charset="0"/>
          <a:ea typeface="ＭＳ Ｐゴシック" panose="020B0600070205080204" pitchFamily="50"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19.emf"/><Relationship Id="rId13" Type="http://schemas.openxmlformats.org/officeDocument/2006/relationships/image" Target="../media/image21.png"/><Relationship Id="rId3" Type="http://schemas.openxmlformats.org/officeDocument/2006/relationships/image" Target="../media/image12.png"/><Relationship Id="rId7" Type="http://schemas.openxmlformats.org/officeDocument/2006/relationships/image" Target="../media/image18.emf"/><Relationship Id="rId12"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14.png"/><Relationship Id="rId5" Type="http://schemas.openxmlformats.org/officeDocument/2006/relationships/image" Target="../media/image11.png"/><Relationship Id="rId10" Type="http://schemas.openxmlformats.org/officeDocument/2006/relationships/image" Target="../media/image13.png"/><Relationship Id="rId4" Type="http://schemas.openxmlformats.org/officeDocument/2006/relationships/image" Target="../media/image10.png"/><Relationship Id="rId9"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emf"/><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emf"/><Relationship Id="rId9"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図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73913" y="592137"/>
            <a:ext cx="4171481" cy="614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テキスト ボックス 2"/>
          <p:cNvSpPr txBox="1">
            <a:spLocks noChangeArrowheads="1"/>
          </p:cNvSpPr>
          <p:nvPr/>
        </p:nvSpPr>
        <p:spPr bwMode="auto">
          <a:xfrm>
            <a:off x="515938" y="592138"/>
            <a:ext cx="550386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eaLnBrk="1" hangingPunct="1">
              <a:lnSpc>
                <a:spcPct val="100000"/>
              </a:lnSpc>
              <a:spcBef>
                <a:spcPct val="0"/>
              </a:spcBef>
              <a:buFontTx/>
              <a:buNone/>
            </a:pPr>
            <a:r>
              <a:rPr lang="ja-JP" altLang="en-US" sz="3200">
                <a:solidFill>
                  <a:srgbClr val="002060"/>
                </a:solidFill>
              </a:rPr>
              <a:t>幟町小学校キャリア支援プラン</a:t>
            </a:r>
          </a:p>
        </p:txBody>
      </p:sp>
      <p:sp>
        <p:nvSpPr>
          <p:cNvPr id="4" name="テキスト ボックス 3"/>
          <p:cNvSpPr txBox="1">
            <a:spLocks noChangeArrowheads="1"/>
          </p:cNvSpPr>
          <p:nvPr/>
        </p:nvSpPr>
        <p:spPr bwMode="auto">
          <a:xfrm>
            <a:off x="931863" y="1457325"/>
            <a:ext cx="5735637"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eaLnBrk="1" hangingPunct="1">
              <a:lnSpc>
                <a:spcPct val="100000"/>
              </a:lnSpc>
              <a:spcBef>
                <a:spcPct val="0"/>
              </a:spcBef>
              <a:buFontTx/>
              <a:buNone/>
            </a:pPr>
            <a:r>
              <a:rPr lang="ja-JP" altLang="en-US" sz="6000"/>
              <a:t>ルールを守って</a:t>
            </a:r>
            <a:endParaRPr lang="en-US" altLang="ja-JP" sz="6000"/>
          </a:p>
          <a:p>
            <a:pPr eaLnBrk="1" hangingPunct="1">
              <a:lnSpc>
                <a:spcPct val="100000"/>
              </a:lnSpc>
              <a:spcBef>
                <a:spcPct val="0"/>
              </a:spcBef>
              <a:buFontTx/>
              <a:buNone/>
            </a:pPr>
            <a:r>
              <a:rPr lang="ja-JP" altLang="en-US" sz="6000"/>
              <a:t>上手にかかわり</a:t>
            </a:r>
            <a:endParaRPr lang="en-US" altLang="ja-JP" sz="6000"/>
          </a:p>
          <a:p>
            <a:pPr eaLnBrk="1" hangingPunct="1">
              <a:lnSpc>
                <a:spcPct val="100000"/>
              </a:lnSpc>
              <a:spcBef>
                <a:spcPct val="0"/>
              </a:spcBef>
              <a:buFontTx/>
              <a:buNone/>
            </a:pPr>
            <a:r>
              <a:rPr lang="ja-JP" altLang="en-US" sz="6000"/>
              <a:t>いのちを守ろう！</a:t>
            </a:r>
          </a:p>
        </p:txBody>
      </p:sp>
      <p:pic>
        <p:nvPicPr>
          <p:cNvPr id="6149" name="図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98563" y="4600575"/>
            <a:ext cx="5202237"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テキスト ボックス 1"/>
          <p:cNvSpPr txBox="1"/>
          <p:nvPr/>
        </p:nvSpPr>
        <p:spPr>
          <a:xfrm>
            <a:off x="10943681" y="222805"/>
            <a:ext cx="803425" cy="369332"/>
          </a:xfrm>
          <a:prstGeom prst="rect">
            <a:avLst/>
          </a:prstGeom>
          <a:noFill/>
          <a:ln>
            <a:solidFill>
              <a:schemeClr val="tx1"/>
            </a:solidFill>
          </a:ln>
        </p:spPr>
        <p:txBody>
          <a:bodyPr wrap="none" rtlCol="0">
            <a:spAutoFit/>
          </a:bodyPr>
          <a:lstStyle/>
          <a:p>
            <a:r>
              <a:rPr kumimoji="1" lang="ja-JP" altLang="en-US" dirty="0" smtClean="0"/>
              <a:t>資料１</a:t>
            </a:r>
            <a:endParaRPr kumimoji="1"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図 1"/>
          <p:cNvPicPr>
            <a:picLocks noChangeAspect="1"/>
          </p:cNvPicPr>
          <p:nvPr/>
        </p:nvPicPr>
        <p:blipFill>
          <a:blip r:embed="rId2">
            <a:extLst>
              <a:ext uri="{28A0092B-C50C-407E-A947-70E740481C1C}">
                <a14:useLocalDpi xmlns:a14="http://schemas.microsoft.com/office/drawing/2010/main" val="0"/>
              </a:ext>
            </a:extLst>
          </a:blip>
          <a:srcRect t="28410"/>
          <a:stretch>
            <a:fillRect/>
          </a:stretch>
        </p:blipFill>
        <p:spPr bwMode="auto">
          <a:xfrm>
            <a:off x="354013" y="817563"/>
            <a:ext cx="11482387" cy="574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テキスト ボックス 2"/>
          <p:cNvSpPr txBox="1">
            <a:spLocks noChangeArrowheads="1"/>
          </p:cNvSpPr>
          <p:nvPr/>
        </p:nvSpPr>
        <p:spPr bwMode="auto">
          <a:xfrm>
            <a:off x="360363" y="141288"/>
            <a:ext cx="105983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algn="ctr" eaLnBrk="1" hangingPunct="1">
              <a:lnSpc>
                <a:spcPct val="100000"/>
              </a:lnSpc>
              <a:spcBef>
                <a:spcPct val="0"/>
              </a:spcBef>
              <a:buFontTx/>
              <a:buNone/>
            </a:pPr>
            <a:r>
              <a:rPr lang="ja-JP" altLang="en-US" dirty="0">
                <a:solidFill>
                  <a:srgbClr val="002060"/>
                </a:solidFill>
              </a:rPr>
              <a:t>幟町小学校　研究成果指標（楽しい幟町小学校にするために）</a:t>
            </a:r>
          </a:p>
        </p:txBody>
      </p:sp>
      <p:sp>
        <p:nvSpPr>
          <p:cNvPr id="4" name="テキスト ボックス 3"/>
          <p:cNvSpPr txBox="1"/>
          <p:nvPr/>
        </p:nvSpPr>
        <p:spPr>
          <a:xfrm>
            <a:off x="11112493" y="141288"/>
            <a:ext cx="960519" cy="369332"/>
          </a:xfrm>
          <a:prstGeom prst="rect">
            <a:avLst/>
          </a:prstGeom>
          <a:noFill/>
          <a:ln>
            <a:solidFill>
              <a:schemeClr val="tx1"/>
            </a:solidFill>
          </a:ln>
        </p:spPr>
        <p:txBody>
          <a:bodyPr wrap="none" rtlCol="0">
            <a:spAutoFit/>
          </a:bodyPr>
          <a:lstStyle/>
          <a:p>
            <a:r>
              <a:rPr kumimoji="1" lang="ja-JP" altLang="en-US" dirty="0" smtClean="0"/>
              <a:t>資料１０</a:t>
            </a:r>
            <a:endParaRPr kumimoji="1" lang="ja-JP" alt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31200" y="2815771"/>
            <a:ext cx="3340100" cy="2612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0264" y="2815771"/>
            <a:ext cx="3262766" cy="2598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91049" y="2815771"/>
            <a:ext cx="3304721" cy="2598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0" name="テキスト ボックス 3"/>
          <p:cNvSpPr txBox="1">
            <a:spLocks noChangeArrowheads="1"/>
          </p:cNvSpPr>
          <p:nvPr/>
        </p:nvSpPr>
        <p:spPr bwMode="auto">
          <a:xfrm>
            <a:off x="322263" y="0"/>
            <a:ext cx="108823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algn="ctr" eaLnBrk="1" hangingPunct="1">
              <a:lnSpc>
                <a:spcPct val="100000"/>
              </a:lnSpc>
              <a:spcBef>
                <a:spcPct val="0"/>
              </a:spcBef>
              <a:buFontTx/>
              <a:buNone/>
            </a:pPr>
            <a:r>
              <a:rPr lang="ja-JP" altLang="en-US" sz="3200">
                <a:solidFill>
                  <a:srgbClr val="002060"/>
                </a:solidFill>
              </a:rPr>
              <a:t>幟町小学校　第４学年の取組</a:t>
            </a:r>
          </a:p>
        </p:txBody>
      </p:sp>
      <p:sp>
        <p:nvSpPr>
          <p:cNvPr id="17411" name="テキスト ボックス 4"/>
          <p:cNvSpPr txBox="1">
            <a:spLocks noChangeArrowheads="1"/>
          </p:cNvSpPr>
          <p:nvPr/>
        </p:nvSpPr>
        <p:spPr bwMode="auto">
          <a:xfrm>
            <a:off x="504825" y="549275"/>
            <a:ext cx="32194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eaLnBrk="1" hangingPunct="1">
              <a:lnSpc>
                <a:spcPct val="100000"/>
              </a:lnSpc>
              <a:spcBef>
                <a:spcPct val="0"/>
              </a:spcBef>
              <a:buFontTx/>
              <a:buNone/>
            </a:pPr>
            <a:r>
              <a:rPr lang="ja-JP" altLang="en-US">
                <a:solidFill>
                  <a:srgbClr val="7030A0"/>
                </a:solidFill>
              </a:rPr>
              <a:t>（１）目標と年間計画</a:t>
            </a:r>
          </a:p>
        </p:txBody>
      </p:sp>
      <p:pic>
        <p:nvPicPr>
          <p:cNvPr id="17413" name="図 6"/>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0061576" y="592137"/>
            <a:ext cx="1609724" cy="113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テキスト ボックス 5"/>
          <p:cNvSpPr txBox="1"/>
          <p:nvPr/>
        </p:nvSpPr>
        <p:spPr>
          <a:xfrm>
            <a:off x="10943681" y="222805"/>
            <a:ext cx="960519" cy="369332"/>
          </a:xfrm>
          <a:prstGeom prst="rect">
            <a:avLst/>
          </a:prstGeom>
          <a:noFill/>
          <a:ln>
            <a:solidFill>
              <a:schemeClr val="tx1"/>
            </a:solidFill>
          </a:ln>
        </p:spPr>
        <p:txBody>
          <a:bodyPr wrap="none" rtlCol="0">
            <a:spAutoFit/>
          </a:bodyPr>
          <a:lstStyle/>
          <a:p>
            <a:r>
              <a:rPr kumimoji="1" lang="ja-JP" altLang="en-US" dirty="0" smtClean="0"/>
              <a:t>資料１１</a:t>
            </a:r>
            <a:endParaRPr kumimoji="1" lang="ja-JP" altLang="en-US" dirty="0"/>
          </a:p>
        </p:txBody>
      </p:sp>
      <p:pic>
        <p:nvPicPr>
          <p:cNvPr id="2"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211263" y="1071563"/>
            <a:ext cx="9769475" cy="945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211263" y="2017487"/>
            <a:ext cx="9769475" cy="420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05488" y="2227944"/>
            <a:ext cx="581025" cy="587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6"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71097" y="2670629"/>
            <a:ext cx="1181100" cy="5260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7" name="Picture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55771" y="2670629"/>
            <a:ext cx="2032001" cy="5260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90" name="Picture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285854" y="2747849"/>
            <a:ext cx="1619024" cy="448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91" name="Picture 1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762625" y="5428344"/>
            <a:ext cx="666750" cy="333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テキスト ボックス 2"/>
          <p:cNvSpPr txBox="1">
            <a:spLocks noChangeArrowheads="1"/>
          </p:cNvSpPr>
          <p:nvPr/>
        </p:nvSpPr>
        <p:spPr bwMode="auto">
          <a:xfrm>
            <a:off x="1480909" y="5865814"/>
            <a:ext cx="8838748" cy="810758"/>
          </a:xfrm>
          <a:prstGeom prst="rect">
            <a:avLst/>
          </a:prstGeom>
          <a:solidFill>
            <a:srgbClr val="FFFFFF"/>
          </a:solidFill>
          <a:ln w="635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200" b="1" i="0" u="none" strike="noStrike" cap="none" normalizeH="0" baseline="0" dirty="0" smtClean="0">
                <a:ln>
                  <a:noFill/>
                </a:ln>
                <a:solidFill>
                  <a:schemeClr val="tx1"/>
                </a:solidFill>
                <a:effectLst/>
                <a:latin typeface="ＭＳ Ｐゴシック" pitchFamily="50" charset="-128"/>
                <a:ea typeface="ＭＳ Ｐゴシック" pitchFamily="50" charset="-128"/>
                <a:cs typeface="ＭＳ Ｐゴシック" pitchFamily="50" charset="-128"/>
              </a:rPr>
              <a:t>地域へ発信！「公開研究会」</a:t>
            </a:r>
          </a:p>
          <a:p>
            <a:pPr marL="0" marR="0" lvl="0" indent="0" algn="just" defTabSz="914400" rtl="0" eaLnBrk="1" fontAlgn="base" latinLnBrk="0" hangingPunct="1">
              <a:lnSpc>
                <a:spcPct val="100000"/>
              </a:lnSpc>
              <a:spcBef>
                <a:spcPct val="0"/>
              </a:spcBef>
              <a:spcAft>
                <a:spcPct val="0"/>
              </a:spcAft>
              <a:buClrTx/>
              <a:buSzTx/>
              <a:buFontTx/>
              <a:buNone/>
              <a:tabLst/>
            </a:pPr>
            <a:r>
              <a:rPr kumimoji="1" lang="ja-JP" altLang="en-US" sz="1000" b="1" i="0" u="none" strike="noStrike" cap="none" normalizeH="0" baseline="0" dirty="0" smtClean="0">
                <a:ln>
                  <a:noFill/>
                </a:ln>
                <a:solidFill>
                  <a:schemeClr val="tx1"/>
                </a:solidFill>
                <a:effectLst/>
                <a:latin typeface="ＭＳ ゴシック" pitchFamily="49" charset="-128"/>
                <a:ea typeface="ＭＳ ゴシック" pitchFamily="49" charset="-128"/>
                <a:cs typeface="ＭＳ Ｐゴシック" pitchFamily="50" charset="-128"/>
              </a:rPr>
              <a:t>　　ねらい</a:t>
            </a:r>
          </a:p>
          <a:p>
            <a:pPr marL="0" marR="0" lvl="0" indent="0" algn="just" defTabSz="914400" rtl="0" eaLnBrk="1" fontAlgn="base" latinLnBrk="0" hangingPunct="1">
              <a:lnSpc>
                <a:spcPct val="100000"/>
              </a:lnSpc>
              <a:spcBef>
                <a:spcPct val="0"/>
              </a:spcBef>
              <a:spcAft>
                <a:spcPct val="0"/>
              </a:spcAft>
              <a:buClrTx/>
              <a:buSzTx/>
              <a:buFontTx/>
              <a:buNone/>
              <a:tabLst/>
            </a:pPr>
            <a:r>
              <a:rPr kumimoji="1" lang="ja-JP" altLang="en-US" sz="1000" b="1" i="0" u="none" strike="noStrike" cap="none" normalizeH="0" baseline="0" dirty="0" smtClean="0">
                <a:ln>
                  <a:noFill/>
                </a:ln>
                <a:solidFill>
                  <a:schemeClr val="tx1"/>
                </a:solidFill>
                <a:effectLst/>
                <a:latin typeface="ＭＳ ゴシック" pitchFamily="49" charset="-128"/>
                <a:ea typeface="ＭＳ ゴシック" pitchFamily="49" charset="-128"/>
                <a:cs typeface="ＭＳ Ｐゴシック" pitchFamily="50" charset="-128"/>
              </a:rPr>
              <a:t>　　　　体育科と総合的な学習の時間に学んだことやそこから考えたことを友だちと協力しながら工夫して表現できる子どもを育てる。</a:t>
            </a:r>
          </a:p>
          <a:p>
            <a:pPr marL="0" marR="0" lvl="0" indent="0" algn="just" defTabSz="914400" rtl="0" eaLnBrk="1" fontAlgn="base" latinLnBrk="0" hangingPunct="1">
              <a:lnSpc>
                <a:spcPct val="100000"/>
              </a:lnSpc>
              <a:spcBef>
                <a:spcPct val="0"/>
              </a:spcBef>
              <a:spcAft>
                <a:spcPct val="0"/>
              </a:spcAft>
              <a:buClrTx/>
              <a:buSzTx/>
              <a:buFontTx/>
              <a:buNone/>
              <a:tabLst/>
            </a:pPr>
            <a:endParaRPr kumimoji="1" lang="ja-JP" altLang="en-US" sz="1000" b="1" i="0" u="none" strike="noStrike" cap="none" normalizeH="0" baseline="0" dirty="0" smtClean="0">
              <a:ln>
                <a:noFill/>
              </a:ln>
              <a:solidFill>
                <a:schemeClr val="tx1"/>
              </a:solidFill>
              <a:effectLst/>
              <a:latin typeface="ＭＳ ゴシック" pitchFamily="49" charset="-128"/>
              <a:ea typeface="ＭＳ ゴシック" pitchFamily="49" charset="-128"/>
              <a:cs typeface="ＭＳ Ｐゴシック" pitchFamily="50" charset="-128"/>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1" lang="ja-JP" altLang="en-US" sz="1000" b="1" i="0" u="none" strike="noStrike" cap="none" normalizeH="0" baseline="0" dirty="0" smtClean="0">
              <a:ln>
                <a:noFill/>
              </a:ln>
              <a:solidFill>
                <a:schemeClr val="tx1"/>
              </a:solidFill>
              <a:effectLst/>
              <a:latin typeface="ＭＳ ゴシック" pitchFamily="49" charset="-128"/>
              <a:ea typeface="ＭＳ ゴシック" pitchFamily="49" charset="-128"/>
              <a:cs typeface="ＭＳ Ｐゴシック" pitchFamily="50" charset="-128"/>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1" lang="ja-JP" altLang="en-US" sz="1000" b="1" i="0" u="none" strike="noStrike" cap="none" normalizeH="0" baseline="0" dirty="0" smtClean="0">
              <a:ln>
                <a:noFill/>
              </a:ln>
              <a:solidFill>
                <a:schemeClr val="tx1"/>
              </a:solidFill>
              <a:effectLst/>
              <a:latin typeface="ＭＳ ゴシック" pitchFamily="49" charset="-128"/>
              <a:ea typeface="ＭＳ ゴシック" pitchFamily="49" charset="-128"/>
              <a:cs typeface="ＭＳ Ｐゴシック" pitchFamily="50" charset="-128"/>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1" lang="ja-JP" altLang="en-US" sz="1000" b="1" i="0" u="none" strike="noStrike" cap="none" normalizeH="0" baseline="0" dirty="0" smtClean="0">
              <a:ln>
                <a:noFill/>
              </a:ln>
              <a:solidFill>
                <a:schemeClr val="tx1"/>
              </a:solidFill>
              <a:effectLst/>
              <a:latin typeface="ＭＳ ゴシック" pitchFamily="49" charset="-128"/>
              <a:ea typeface="ＭＳ ゴシック" pitchFamily="49" charset="-128"/>
              <a:cs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1" 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テキスト ボックス 3"/>
          <p:cNvSpPr txBox="1">
            <a:spLocks noChangeArrowheads="1"/>
          </p:cNvSpPr>
          <p:nvPr/>
        </p:nvSpPr>
        <p:spPr bwMode="auto">
          <a:xfrm>
            <a:off x="322263" y="0"/>
            <a:ext cx="108823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algn="ctr" eaLnBrk="1" hangingPunct="1">
              <a:lnSpc>
                <a:spcPct val="100000"/>
              </a:lnSpc>
              <a:spcBef>
                <a:spcPct val="0"/>
              </a:spcBef>
              <a:buFontTx/>
              <a:buNone/>
            </a:pPr>
            <a:r>
              <a:rPr lang="ja-JP" altLang="en-US" sz="3200" dirty="0">
                <a:solidFill>
                  <a:srgbClr val="002060"/>
                </a:solidFill>
              </a:rPr>
              <a:t>幟町小学校　第４学年の取組</a:t>
            </a:r>
          </a:p>
        </p:txBody>
      </p:sp>
      <p:sp>
        <p:nvSpPr>
          <p:cNvPr id="18435" name="テキスト ボックス 4"/>
          <p:cNvSpPr txBox="1">
            <a:spLocks noChangeArrowheads="1"/>
          </p:cNvSpPr>
          <p:nvPr/>
        </p:nvSpPr>
        <p:spPr bwMode="auto">
          <a:xfrm>
            <a:off x="504825" y="549275"/>
            <a:ext cx="38893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eaLnBrk="1" hangingPunct="1">
              <a:lnSpc>
                <a:spcPct val="100000"/>
              </a:lnSpc>
              <a:spcBef>
                <a:spcPct val="0"/>
              </a:spcBef>
              <a:buFontTx/>
              <a:buNone/>
            </a:pPr>
            <a:r>
              <a:rPr lang="ja-JP" altLang="en-US">
                <a:solidFill>
                  <a:srgbClr val="7030A0"/>
                </a:solidFill>
              </a:rPr>
              <a:t>（１）学年ＥＳＤカレンダー</a:t>
            </a:r>
          </a:p>
        </p:txBody>
      </p:sp>
      <p:pic>
        <p:nvPicPr>
          <p:cNvPr id="18436" name="図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2263" y="1133475"/>
            <a:ext cx="11869737" cy="572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テキスト ボックス 4"/>
          <p:cNvSpPr txBox="1"/>
          <p:nvPr/>
        </p:nvSpPr>
        <p:spPr>
          <a:xfrm>
            <a:off x="10943681" y="191998"/>
            <a:ext cx="960519" cy="369332"/>
          </a:xfrm>
          <a:prstGeom prst="rect">
            <a:avLst/>
          </a:prstGeom>
          <a:noFill/>
          <a:ln>
            <a:solidFill>
              <a:schemeClr val="tx1"/>
            </a:solidFill>
          </a:ln>
        </p:spPr>
        <p:txBody>
          <a:bodyPr wrap="none" rtlCol="0">
            <a:spAutoFit/>
          </a:bodyPr>
          <a:lstStyle/>
          <a:p>
            <a:r>
              <a:rPr kumimoji="1" lang="ja-JP" altLang="en-US" dirty="0" smtClean="0"/>
              <a:t>資料１２</a:t>
            </a:r>
            <a:endParaRPr kumimoji="1" lang="ja-JP"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372496" y="365125"/>
            <a:ext cx="6919785" cy="1325563"/>
          </a:xfrm>
        </p:spPr>
        <p:txBody>
          <a:bodyPr/>
          <a:lstStyle/>
          <a:p>
            <a:r>
              <a:rPr kumimoji="1" lang="ja-JP" altLang="en-US" dirty="0" smtClean="0"/>
              <a:t>　　　</a:t>
            </a:r>
            <a:r>
              <a:rPr kumimoji="1" lang="ja-JP" altLang="en-US" sz="3200" dirty="0" smtClean="0">
                <a:latin typeface="+mn-ea"/>
                <a:ea typeface="+mn-ea"/>
              </a:rPr>
              <a:t>幟町小学校第</a:t>
            </a:r>
            <a:r>
              <a:rPr kumimoji="1" lang="en-US" altLang="ja-JP" sz="3200" dirty="0" smtClean="0">
                <a:latin typeface="+mn-ea"/>
                <a:ea typeface="+mn-ea"/>
              </a:rPr>
              <a:t>4</a:t>
            </a:r>
            <a:r>
              <a:rPr kumimoji="1" lang="ja-JP" altLang="en-US" sz="3200" dirty="0" smtClean="0">
                <a:latin typeface="+mn-ea"/>
                <a:ea typeface="+mn-ea"/>
              </a:rPr>
              <a:t>学年の取り組み　　　　　　</a:t>
            </a:r>
            <a:r>
              <a:rPr kumimoji="1" lang="en-US" altLang="ja-JP" sz="3200" dirty="0" smtClean="0">
                <a:latin typeface="+mn-ea"/>
                <a:ea typeface="+mn-ea"/>
              </a:rPr>
              <a:t/>
            </a:r>
            <a:br>
              <a:rPr kumimoji="1" lang="en-US" altLang="ja-JP" sz="3200" dirty="0" smtClean="0">
                <a:latin typeface="+mn-ea"/>
                <a:ea typeface="+mn-ea"/>
              </a:rPr>
            </a:br>
            <a:r>
              <a:rPr lang="ja-JP" altLang="en-US" sz="3200" dirty="0">
                <a:latin typeface="+mn-ea"/>
                <a:ea typeface="+mn-ea"/>
              </a:rPr>
              <a:t>　</a:t>
            </a:r>
            <a:r>
              <a:rPr lang="ja-JP" altLang="en-US" sz="3200" dirty="0" smtClean="0">
                <a:latin typeface="+mn-ea"/>
                <a:ea typeface="+mn-ea"/>
              </a:rPr>
              <a:t>　　　　　　　　</a:t>
            </a:r>
            <a:r>
              <a:rPr kumimoji="1" lang="ja-JP" altLang="en-US" sz="3200" dirty="0" smtClean="0">
                <a:solidFill>
                  <a:srgbClr val="7030A0"/>
                </a:solidFill>
                <a:latin typeface="+mn-ea"/>
                <a:ea typeface="+mn-ea"/>
              </a:rPr>
              <a:t>中工場新聞</a:t>
            </a:r>
            <a:endParaRPr kumimoji="1" lang="ja-JP" altLang="en-US" sz="3200" dirty="0">
              <a:solidFill>
                <a:srgbClr val="7030A0"/>
              </a:solidFill>
              <a:latin typeface="+mn-ea"/>
              <a:ea typeface="+mn-ea"/>
            </a:endParaRPr>
          </a:p>
        </p:txBody>
      </p:sp>
      <p:pic>
        <p:nvPicPr>
          <p:cNvPr id="4" name="コンテンツ プレースホルダー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138616" y="1751483"/>
            <a:ext cx="5931243" cy="4698743"/>
          </a:xfrm>
        </p:spPr>
      </p:pic>
      <p:sp>
        <p:nvSpPr>
          <p:cNvPr id="10" name="テキスト ボックス 9"/>
          <p:cNvSpPr txBox="1"/>
          <p:nvPr/>
        </p:nvSpPr>
        <p:spPr>
          <a:xfrm>
            <a:off x="9835980" y="191998"/>
            <a:ext cx="1062680" cy="369332"/>
          </a:xfrm>
          <a:prstGeom prst="rect">
            <a:avLst/>
          </a:prstGeom>
          <a:noFill/>
          <a:ln>
            <a:solidFill>
              <a:schemeClr val="tx1"/>
            </a:solidFill>
          </a:ln>
        </p:spPr>
        <p:txBody>
          <a:bodyPr wrap="square" rtlCol="0">
            <a:spAutoFit/>
          </a:bodyPr>
          <a:lstStyle/>
          <a:p>
            <a:r>
              <a:rPr kumimoji="1" lang="ja-JP" altLang="en-US" dirty="0" smtClean="0"/>
              <a:t>資料１３</a:t>
            </a:r>
            <a:endParaRPr kumimoji="1" lang="ja-JP" altLang="en-US" dirty="0"/>
          </a:p>
        </p:txBody>
      </p:sp>
    </p:spTree>
    <p:extLst>
      <p:ext uri="{BB962C8B-B14F-4D97-AF65-F5344CB8AC3E}">
        <p14:creationId xmlns:p14="http://schemas.microsoft.com/office/powerpoint/2010/main" val="4542246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44346" y="290984"/>
            <a:ext cx="6351373" cy="1325563"/>
          </a:xfrm>
        </p:spPr>
        <p:txBody>
          <a:bodyPr/>
          <a:lstStyle/>
          <a:p>
            <a:r>
              <a:rPr kumimoji="1" lang="ja-JP" altLang="en-US" sz="3200" dirty="0" smtClean="0"/>
              <a:t>　　幟町小学校第</a:t>
            </a:r>
            <a:r>
              <a:rPr kumimoji="1" lang="en-US" altLang="ja-JP" sz="3200" dirty="0" smtClean="0"/>
              <a:t>4</a:t>
            </a:r>
            <a:r>
              <a:rPr kumimoji="1" lang="ja-JP" altLang="en-US" sz="3200" dirty="0" smtClean="0"/>
              <a:t>学年の取り組み　　　　　</a:t>
            </a:r>
            <a:r>
              <a:rPr kumimoji="1" lang="en-US" altLang="ja-JP" sz="3200" dirty="0" smtClean="0"/>
              <a:t/>
            </a:r>
            <a:br>
              <a:rPr kumimoji="1" lang="en-US" altLang="ja-JP" sz="3200" dirty="0" smtClean="0"/>
            </a:br>
            <a:r>
              <a:rPr lang="ja-JP" altLang="en-US" sz="3200" dirty="0"/>
              <a:t>　</a:t>
            </a:r>
            <a:r>
              <a:rPr lang="ja-JP" altLang="en-US" sz="3200" dirty="0" smtClean="0"/>
              <a:t>　　　　　</a:t>
            </a:r>
            <a:r>
              <a:rPr kumimoji="1" lang="ja-JP" altLang="en-US" sz="3200" dirty="0" smtClean="0">
                <a:solidFill>
                  <a:srgbClr val="7030A0"/>
                </a:solidFill>
              </a:rPr>
              <a:t>牛田浄水場新聞</a:t>
            </a:r>
            <a:endParaRPr kumimoji="1" lang="ja-JP" altLang="en-US" sz="3200" dirty="0">
              <a:solidFill>
                <a:srgbClr val="7030A0"/>
              </a:solidFill>
            </a:endParaRPr>
          </a:p>
        </p:txBody>
      </p:sp>
      <p:pic>
        <p:nvPicPr>
          <p:cNvPr id="4" name="コンテンツ プレースホルダー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188042" y="1825625"/>
            <a:ext cx="5955957" cy="5032375"/>
          </a:xfrm>
        </p:spPr>
      </p:pic>
      <p:sp>
        <p:nvSpPr>
          <p:cNvPr id="6" name="テキスト ボックス 5"/>
          <p:cNvSpPr txBox="1"/>
          <p:nvPr/>
        </p:nvSpPr>
        <p:spPr>
          <a:xfrm>
            <a:off x="9835980" y="191998"/>
            <a:ext cx="1062680" cy="369332"/>
          </a:xfrm>
          <a:prstGeom prst="rect">
            <a:avLst/>
          </a:prstGeom>
          <a:noFill/>
          <a:ln>
            <a:solidFill>
              <a:schemeClr val="tx1"/>
            </a:solidFill>
          </a:ln>
        </p:spPr>
        <p:txBody>
          <a:bodyPr wrap="square" rtlCol="0">
            <a:spAutoFit/>
          </a:bodyPr>
          <a:lstStyle/>
          <a:p>
            <a:r>
              <a:rPr kumimoji="1" lang="ja-JP" altLang="en-US" dirty="0" smtClean="0"/>
              <a:t>資料１４</a:t>
            </a:r>
            <a:endParaRPr kumimoji="1" lang="ja-JP" altLang="en-US" dirty="0"/>
          </a:p>
        </p:txBody>
      </p:sp>
    </p:spTree>
    <p:extLst>
      <p:ext uri="{BB962C8B-B14F-4D97-AF65-F5344CB8AC3E}">
        <p14:creationId xmlns:p14="http://schemas.microsoft.com/office/powerpoint/2010/main" val="31990287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図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69925" y="854075"/>
            <a:ext cx="10795000" cy="576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テキスト ボックス 2"/>
          <p:cNvSpPr txBox="1">
            <a:spLocks noChangeArrowheads="1"/>
          </p:cNvSpPr>
          <p:nvPr/>
        </p:nvSpPr>
        <p:spPr bwMode="auto">
          <a:xfrm>
            <a:off x="360363" y="141288"/>
            <a:ext cx="789463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eaLnBrk="1" hangingPunct="1">
              <a:lnSpc>
                <a:spcPct val="100000"/>
              </a:lnSpc>
              <a:spcBef>
                <a:spcPct val="0"/>
              </a:spcBef>
              <a:buFontTx/>
              <a:buNone/>
            </a:pPr>
            <a:r>
              <a:rPr lang="ja-JP" altLang="en-US" sz="3200">
                <a:solidFill>
                  <a:srgbClr val="002060"/>
                </a:solidFill>
              </a:rPr>
              <a:t>幟町小学校キャリア支援プラン「ルール」</a:t>
            </a:r>
          </a:p>
        </p:txBody>
      </p:sp>
      <p:sp>
        <p:nvSpPr>
          <p:cNvPr id="4" name="テキスト ボックス 3"/>
          <p:cNvSpPr txBox="1"/>
          <p:nvPr/>
        </p:nvSpPr>
        <p:spPr>
          <a:xfrm>
            <a:off x="10943681" y="222805"/>
            <a:ext cx="803425" cy="369332"/>
          </a:xfrm>
          <a:prstGeom prst="rect">
            <a:avLst/>
          </a:prstGeom>
          <a:noFill/>
          <a:ln>
            <a:solidFill>
              <a:schemeClr val="tx1"/>
            </a:solidFill>
          </a:ln>
        </p:spPr>
        <p:txBody>
          <a:bodyPr wrap="none" rtlCol="0">
            <a:spAutoFit/>
          </a:bodyPr>
          <a:lstStyle/>
          <a:p>
            <a:r>
              <a:rPr kumimoji="1" lang="ja-JP" altLang="en-US" dirty="0" smtClean="0"/>
              <a:t>資料２</a:t>
            </a:r>
            <a:endParaRPr kumimoji="1" lang="ja-JP"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テキスト ボックス 2"/>
          <p:cNvSpPr txBox="1">
            <a:spLocks noChangeArrowheads="1"/>
          </p:cNvSpPr>
          <p:nvPr/>
        </p:nvSpPr>
        <p:spPr bwMode="auto">
          <a:xfrm>
            <a:off x="360363" y="141288"/>
            <a:ext cx="789463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eaLnBrk="1" hangingPunct="1">
              <a:lnSpc>
                <a:spcPct val="100000"/>
              </a:lnSpc>
              <a:spcBef>
                <a:spcPct val="0"/>
              </a:spcBef>
              <a:buFontTx/>
              <a:buNone/>
            </a:pPr>
            <a:r>
              <a:rPr lang="ja-JP" altLang="en-US" sz="3200">
                <a:solidFill>
                  <a:srgbClr val="002060"/>
                </a:solidFill>
              </a:rPr>
              <a:t>幟町小学校キャリア支援プラン「いのち」</a:t>
            </a:r>
          </a:p>
        </p:txBody>
      </p:sp>
      <p:pic>
        <p:nvPicPr>
          <p:cNvPr id="9219" name="図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0363" y="1136650"/>
            <a:ext cx="11417300"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テキスト ボックス 3"/>
          <p:cNvSpPr txBox="1"/>
          <p:nvPr/>
        </p:nvSpPr>
        <p:spPr>
          <a:xfrm>
            <a:off x="10943681" y="222805"/>
            <a:ext cx="803425" cy="369332"/>
          </a:xfrm>
          <a:prstGeom prst="rect">
            <a:avLst/>
          </a:prstGeom>
          <a:noFill/>
          <a:ln>
            <a:solidFill>
              <a:schemeClr val="tx1"/>
            </a:solidFill>
          </a:ln>
        </p:spPr>
        <p:txBody>
          <a:bodyPr wrap="none" rtlCol="0">
            <a:spAutoFit/>
          </a:bodyPr>
          <a:lstStyle/>
          <a:p>
            <a:r>
              <a:rPr kumimoji="1" lang="ja-JP" altLang="en-US" dirty="0" smtClean="0"/>
              <a:t>資料３</a:t>
            </a:r>
            <a:endParaRPr kumimoji="1" lang="ja-JP"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テキスト ボックス 2"/>
          <p:cNvSpPr txBox="1">
            <a:spLocks noChangeArrowheads="1"/>
          </p:cNvSpPr>
          <p:nvPr/>
        </p:nvSpPr>
        <p:spPr bwMode="auto">
          <a:xfrm>
            <a:off x="360363" y="141288"/>
            <a:ext cx="1088231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eaLnBrk="1" hangingPunct="1">
              <a:lnSpc>
                <a:spcPct val="100000"/>
              </a:lnSpc>
              <a:spcBef>
                <a:spcPct val="0"/>
              </a:spcBef>
              <a:buFontTx/>
              <a:buNone/>
            </a:pPr>
            <a:r>
              <a:rPr lang="ja-JP" altLang="en-US" sz="3200">
                <a:solidFill>
                  <a:srgbClr val="002060"/>
                </a:solidFill>
              </a:rPr>
              <a:t>幟町小学校キャリア支援プラン「かかわり」（地域への発信）</a:t>
            </a:r>
          </a:p>
        </p:txBody>
      </p:sp>
      <p:pic>
        <p:nvPicPr>
          <p:cNvPr id="10243" name="図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0363" y="969963"/>
            <a:ext cx="11423650" cy="557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テキスト ボックス 3"/>
          <p:cNvSpPr txBox="1"/>
          <p:nvPr/>
        </p:nvSpPr>
        <p:spPr>
          <a:xfrm>
            <a:off x="10943681" y="222805"/>
            <a:ext cx="803425" cy="369332"/>
          </a:xfrm>
          <a:prstGeom prst="rect">
            <a:avLst/>
          </a:prstGeom>
          <a:noFill/>
          <a:ln>
            <a:solidFill>
              <a:schemeClr val="tx1"/>
            </a:solidFill>
          </a:ln>
        </p:spPr>
        <p:txBody>
          <a:bodyPr wrap="none" rtlCol="0">
            <a:spAutoFit/>
          </a:bodyPr>
          <a:lstStyle/>
          <a:p>
            <a:r>
              <a:rPr kumimoji="1" lang="ja-JP" altLang="en-US" dirty="0" smtClean="0"/>
              <a:t>資料４</a:t>
            </a:r>
            <a:endParaRPr kumimoji="1" lang="ja-JP"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図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0363" y="727075"/>
            <a:ext cx="11385550" cy="598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テキスト ボックス 3"/>
          <p:cNvSpPr txBox="1">
            <a:spLocks noChangeArrowheads="1"/>
          </p:cNvSpPr>
          <p:nvPr/>
        </p:nvSpPr>
        <p:spPr bwMode="auto">
          <a:xfrm>
            <a:off x="360363" y="141288"/>
            <a:ext cx="1088231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algn="ctr" eaLnBrk="1" hangingPunct="1">
              <a:lnSpc>
                <a:spcPct val="100000"/>
              </a:lnSpc>
              <a:spcBef>
                <a:spcPct val="0"/>
              </a:spcBef>
              <a:buFontTx/>
              <a:buNone/>
            </a:pPr>
            <a:r>
              <a:rPr lang="ja-JP" altLang="en-US" sz="3200">
                <a:solidFill>
                  <a:srgbClr val="002060"/>
                </a:solidFill>
              </a:rPr>
              <a:t>幟町小学校ＥＳＤカレンダー</a:t>
            </a:r>
          </a:p>
        </p:txBody>
      </p:sp>
      <p:sp>
        <p:nvSpPr>
          <p:cNvPr id="4" name="テキスト ボックス 3"/>
          <p:cNvSpPr txBox="1"/>
          <p:nvPr/>
        </p:nvSpPr>
        <p:spPr>
          <a:xfrm>
            <a:off x="10943681" y="222805"/>
            <a:ext cx="803425" cy="369332"/>
          </a:xfrm>
          <a:prstGeom prst="rect">
            <a:avLst/>
          </a:prstGeom>
          <a:noFill/>
          <a:ln>
            <a:solidFill>
              <a:schemeClr val="tx1"/>
            </a:solidFill>
          </a:ln>
        </p:spPr>
        <p:txBody>
          <a:bodyPr wrap="none" rtlCol="0">
            <a:spAutoFit/>
          </a:bodyPr>
          <a:lstStyle/>
          <a:p>
            <a:r>
              <a:rPr kumimoji="1" lang="ja-JP" altLang="en-US" dirty="0" smtClean="0"/>
              <a:t>資料５</a:t>
            </a:r>
            <a:endParaRPr kumimoji="1" lang="ja-JP"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図 2"/>
          <p:cNvPicPr>
            <a:picLocks noChangeAspect="1"/>
          </p:cNvPicPr>
          <p:nvPr/>
        </p:nvPicPr>
        <p:blipFill>
          <a:blip r:embed="rId2">
            <a:extLst>
              <a:ext uri="{28A0092B-C50C-407E-A947-70E740481C1C}">
                <a14:useLocalDpi xmlns:a14="http://schemas.microsoft.com/office/drawing/2010/main" val="0"/>
              </a:ext>
            </a:extLst>
          </a:blip>
          <a:srcRect t="2354" r="64439" b="61993"/>
          <a:stretch>
            <a:fillRect/>
          </a:stretch>
        </p:blipFill>
        <p:spPr bwMode="auto">
          <a:xfrm>
            <a:off x="368300" y="584200"/>
            <a:ext cx="11477625" cy="604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テキスト ボックス 3"/>
          <p:cNvSpPr txBox="1">
            <a:spLocks noChangeArrowheads="1"/>
          </p:cNvSpPr>
          <p:nvPr/>
        </p:nvSpPr>
        <p:spPr bwMode="auto">
          <a:xfrm>
            <a:off x="368300" y="0"/>
            <a:ext cx="108823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algn="ctr" eaLnBrk="1" hangingPunct="1">
              <a:lnSpc>
                <a:spcPct val="100000"/>
              </a:lnSpc>
              <a:spcBef>
                <a:spcPct val="0"/>
              </a:spcBef>
              <a:buFontTx/>
              <a:buNone/>
            </a:pPr>
            <a:r>
              <a:rPr lang="ja-JP" altLang="en-US" sz="3200">
                <a:solidFill>
                  <a:srgbClr val="002060"/>
                </a:solidFill>
              </a:rPr>
              <a:t>幟町小学校ＥＳＤカレンダー（ルール・１期）</a:t>
            </a:r>
          </a:p>
        </p:txBody>
      </p:sp>
      <p:sp>
        <p:nvSpPr>
          <p:cNvPr id="4" name="テキスト ボックス 3"/>
          <p:cNvSpPr txBox="1"/>
          <p:nvPr/>
        </p:nvSpPr>
        <p:spPr>
          <a:xfrm>
            <a:off x="10943681" y="222805"/>
            <a:ext cx="803425" cy="369332"/>
          </a:xfrm>
          <a:prstGeom prst="rect">
            <a:avLst/>
          </a:prstGeom>
          <a:noFill/>
          <a:ln>
            <a:solidFill>
              <a:schemeClr val="tx1"/>
            </a:solidFill>
          </a:ln>
        </p:spPr>
        <p:txBody>
          <a:bodyPr wrap="none" rtlCol="0">
            <a:spAutoFit/>
          </a:bodyPr>
          <a:lstStyle/>
          <a:p>
            <a:r>
              <a:rPr kumimoji="1" lang="ja-JP" altLang="en-US" dirty="0" smtClean="0"/>
              <a:t>資料６</a:t>
            </a:r>
            <a:endParaRPr kumimoji="1" lang="ja-JP"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テキスト ボックス 3"/>
          <p:cNvSpPr txBox="1">
            <a:spLocks noChangeArrowheads="1"/>
          </p:cNvSpPr>
          <p:nvPr/>
        </p:nvSpPr>
        <p:spPr bwMode="auto">
          <a:xfrm>
            <a:off x="360363" y="141288"/>
            <a:ext cx="1088231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algn="ctr" eaLnBrk="1" hangingPunct="1">
              <a:lnSpc>
                <a:spcPct val="100000"/>
              </a:lnSpc>
              <a:spcBef>
                <a:spcPct val="0"/>
              </a:spcBef>
              <a:buFontTx/>
              <a:buNone/>
            </a:pPr>
            <a:r>
              <a:rPr lang="ja-JP" altLang="en-US" sz="3200">
                <a:solidFill>
                  <a:srgbClr val="002060"/>
                </a:solidFill>
              </a:rPr>
              <a:t>幟町小学校ＥＳＤカレンダー（いのち・１期）</a:t>
            </a:r>
          </a:p>
        </p:txBody>
      </p:sp>
      <p:grpSp>
        <p:nvGrpSpPr>
          <p:cNvPr id="13315" name="グループ化 1"/>
          <p:cNvGrpSpPr>
            <a:grpSpLocks/>
          </p:cNvGrpSpPr>
          <p:nvPr/>
        </p:nvGrpSpPr>
        <p:grpSpPr bwMode="auto">
          <a:xfrm>
            <a:off x="360363" y="649288"/>
            <a:ext cx="11490325" cy="6064250"/>
            <a:chOff x="360609" y="874173"/>
            <a:chExt cx="4079044" cy="3096248"/>
          </a:xfrm>
        </p:grpSpPr>
        <p:pic>
          <p:nvPicPr>
            <p:cNvPr id="13316" name="図 2"/>
            <p:cNvPicPr>
              <a:picLocks noChangeAspect="1"/>
            </p:cNvPicPr>
            <p:nvPr/>
          </p:nvPicPr>
          <p:blipFill>
            <a:blip r:embed="rId2">
              <a:extLst>
                <a:ext uri="{28A0092B-C50C-407E-A947-70E740481C1C}">
                  <a14:useLocalDpi xmlns:a14="http://schemas.microsoft.com/office/drawing/2010/main" val="0"/>
                </a:ext>
              </a:extLst>
            </a:blip>
            <a:srcRect l="-2" t="2469" r="64175" b="79166"/>
            <a:stretch>
              <a:fillRect/>
            </a:stretch>
          </p:blipFill>
          <p:spPr bwMode="auto">
            <a:xfrm>
              <a:off x="360610" y="874173"/>
              <a:ext cx="4079043" cy="1099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図 4"/>
            <p:cNvPicPr>
              <a:picLocks noChangeAspect="1"/>
            </p:cNvPicPr>
            <p:nvPr/>
          </p:nvPicPr>
          <p:blipFill>
            <a:blip r:embed="rId2">
              <a:extLst>
                <a:ext uri="{28A0092B-C50C-407E-A947-70E740481C1C}">
                  <a14:useLocalDpi xmlns:a14="http://schemas.microsoft.com/office/drawing/2010/main" val="0"/>
                </a:ext>
              </a:extLst>
            </a:blip>
            <a:srcRect t="42497" r="64384" b="23927"/>
            <a:stretch>
              <a:fillRect/>
            </a:stretch>
          </p:blipFill>
          <p:spPr bwMode="auto">
            <a:xfrm>
              <a:off x="360609" y="1961147"/>
              <a:ext cx="4054980" cy="2009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 name="テキスト ボックス 5"/>
          <p:cNvSpPr txBox="1"/>
          <p:nvPr/>
        </p:nvSpPr>
        <p:spPr>
          <a:xfrm>
            <a:off x="10943681" y="222805"/>
            <a:ext cx="803425" cy="369332"/>
          </a:xfrm>
          <a:prstGeom prst="rect">
            <a:avLst/>
          </a:prstGeom>
          <a:noFill/>
          <a:ln>
            <a:solidFill>
              <a:schemeClr val="tx1"/>
            </a:solidFill>
          </a:ln>
        </p:spPr>
        <p:txBody>
          <a:bodyPr wrap="none" rtlCol="0">
            <a:spAutoFit/>
          </a:bodyPr>
          <a:lstStyle/>
          <a:p>
            <a:r>
              <a:rPr kumimoji="1" lang="ja-JP" altLang="en-US" dirty="0" smtClean="0"/>
              <a:t>資料７</a:t>
            </a:r>
            <a:endParaRPr kumimoji="1" lang="ja-JP"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テキスト ボックス 3"/>
          <p:cNvSpPr txBox="1">
            <a:spLocks noChangeArrowheads="1"/>
          </p:cNvSpPr>
          <p:nvPr/>
        </p:nvSpPr>
        <p:spPr bwMode="auto">
          <a:xfrm>
            <a:off x="360363" y="141288"/>
            <a:ext cx="1088231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algn="ctr" eaLnBrk="1" hangingPunct="1">
              <a:lnSpc>
                <a:spcPct val="100000"/>
              </a:lnSpc>
              <a:spcBef>
                <a:spcPct val="0"/>
              </a:spcBef>
              <a:buFontTx/>
              <a:buNone/>
            </a:pPr>
            <a:r>
              <a:rPr lang="ja-JP" altLang="en-US" sz="3200">
                <a:solidFill>
                  <a:srgbClr val="002060"/>
                </a:solidFill>
              </a:rPr>
              <a:t>幟町小学校ＥＳＤカレンダー（かかわり・１期）</a:t>
            </a:r>
          </a:p>
        </p:txBody>
      </p:sp>
      <p:grpSp>
        <p:nvGrpSpPr>
          <p:cNvPr id="14339" name="グループ化 1"/>
          <p:cNvGrpSpPr>
            <a:grpSpLocks/>
          </p:cNvGrpSpPr>
          <p:nvPr/>
        </p:nvGrpSpPr>
        <p:grpSpPr bwMode="auto">
          <a:xfrm>
            <a:off x="242888" y="727075"/>
            <a:ext cx="11596687" cy="5949950"/>
            <a:chOff x="360610" y="866274"/>
            <a:chExt cx="4079044" cy="1899032"/>
          </a:xfrm>
        </p:grpSpPr>
        <p:pic>
          <p:nvPicPr>
            <p:cNvPr id="14340" name="図 2"/>
            <p:cNvPicPr>
              <a:picLocks noChangeAspect="1"/>
            </p:cNvPicPr>
            <p:nvPr/>
          </p:nvPicPr>
          <p:blipFill>
            <a:blip r:embed="rId2">
              <a:extLst>
                <a:ext uri="{28A0092B-C50C-407E-A947-70E740481C1C}">
                  <a14:useLocalDpi xmlns:a14="http://schemas.microsoft.com/office/drawing/2010/main" val="0"/>
                </a:ext>
              </a:extLst>
            </a:blip>
            <a:srcRect t="2338" r="64281" b="79367"/>
            <a:stretch>
              <a:fillRect/>
            </a:stretch>
          </p:blipFill>
          <p:spPr bwMode="auto">
            <a:xfrm>
              <a:off x="360610" y="866274"/>
              <a:ext cx="4067012" cy="1094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図 4"/>
            <p:cNvPicPr>
              <a:picLocks noChangeAspect="1"/>
            </p:cNvPicPr>
            <p:nvPr/>
          </p:nvPicPr>
          <p:blipFill>
            <a:blip r:embed="rId2">
              <a:extLst>
                <a:ext uri="{28A0092B-C50C-407E-A947-70E740481C1C}">
                  <a14:useLocalDpi xmlns:a14="http://schemas.microsoft.com/office/drawing/2010/main" val="0"/>
                </a:ext>
              </a:extLst>
            </a:blip>
            <a:srcRect t="75600" r="64174" b="10762"/>
            <a:stretch>
              <a:fillRect/>
            </a:stretch>
          </p:blipFill>
          <p:spPr bwMode="auto">
            <a:xfrm>
              <a:off x="360610" y="1949115"/>
              <a:ext cx="4079044" cy="816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 name="テキスト ボックス 5"/>
          <p:cNvSpPr txBox="1"/>
          <p:nvPr/>
        </p:nvSpPr>
        <p:spPr>
          <a:xfrm>
            <a:off x="10943681" y="222805"/>
            <a:ext cx="803425" cy="369332"/>
          </a:xfrm>
          <a:prstGeom prst="rect">
            <a:avLst/>
          </a:prstGeom>
          <a:noFill/>
          <a:ln>
            <a:solidFill>
              <a:schemeClr val="tx1"/>
            </a:solidFill>
          </a:ln>
        </p:spPr>
        <p:txBody>
          <a:bodyPr wrap="none" rtlCol="0">
            <a:spAutoFit/>
          </a:bodyPr>
          <a:lstStyle/>
          <a:p>
            <a:r>
              <a:rPr kumimoji="1" lang="ja-JP" altLang="en-US" dirty="0" smtClean="0"/>
              <a:t>資料８</a:t>
            </a:r>
            <a:endParaRPr kumimoji="1" lang="ja-JP"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テキスト ボックス 3"/>
          <p:cNvSpPr txBox="1">
            <a:spLocks noChangeArrowheads="1"/>
          </p:cNvSpPr>
          <p:nvPr/>
        </p:nvSpPr>
        <p:spPr bwMode="auto">
          <a:xfrm>
            <a:off x="360363" y="141288"/>
            <a:ext cx="1088231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1pPr>
            <a:lvl2pPr marL="742950" indent="-285750">
              <a:lnSpc>
                <a:spcPct val="90000"/>
              </a:lnSpc>
              <a:spcBef>
                <a:spcPts val="5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2pPr>
            <a:lvl3pPr marL="1143000" indent="-228600">
              <a:lnSpc>
                <a:spcPct val="90000"/>
              </a:lnSpc>
              <a:spcBef>
                <a:spcPts val="5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3pPr>
            <a:lvl4pPr marL="16002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4pPr>
            <a:lvl5pPr marL="2057400" indent="-228600">
              <a:lnSpc>
                <a:spcPct val="90000"/>
              </a:lnSpc>
              <a:spcBef>
                <a:spcPts val="500"/>
              </a:spcBef>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kumimoji="1">
                <a:solidFill>
                  <a:schemeClr val="tx1"/>
                </a:solidFill>
                <a:latin typeface="Calibri" panose="020F0502020204030204" pitchFamily="34" charset="0"/>
                <a:ea typeface="ＭＳ Ｐゴシック" panose="020B0600070205080204" pitchFamily="50" charset="-128"/>
              </a:defRPr>
            </a:lvl9pPr>
          </a:lstStyle>
          <a:p>
            <a:pPr algn="ctr" eaLnBrk="1" hangingPunct="1">
              <a:lnSpc>
                <a:spcPct val="100000"/>
              </a:lnSpc>
              <a:spcBef>
                <a:spcPct val="0"/>
              </a:spcBef>
              <a:buFontTx/>
              <a:buNone/>
            </a:pPr>
            <a:r>
              <a:rPr lang="ja-JP" altLang="en-US" sz="3200">
                <a:solidFill>
                  <a:srgbClr val="002060"/>
                </a:solidFill>
              </a:rPr>
              <a:t>幟町小学校　研究構想</a:t>
            </a:r>
          </a:p>
        </p:txBody>
      </p:sp>
      <p:pic>
        <p:nvPicPr>
          <p:cNvPr id="15363" name="図 5"/>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499" y="742469"/>
            <a:ext cx="5641975" cy="598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テキスト ボックス 7"/>
          <p:cNvSpPr txBox="1"/>
          <p:nvPr/>
        </p:nvSpPr>
        <p:spPr>
          <a:xfrm>
            <a:off x="6254750" y="727075"/>
            <a:ext cx="5937250" cy="1938338"/>
          </a:xfrm>
          <a:prstGeom prst="rect">
            <a:avLst/>
          </a:prstGeom>
          <a:noFill/>
        </p:spPr>
        <p:txBody>
          <a:bodyPr wrap="none">
            <a:spAutoFit/>
          </a:bodyPr>
          <a:lstStyle/>
          <a:p>
            <a:pPr eaLnBrk="1" fontAlgn="auto" hangingPunct="1">
              <a:spcBef>
                <a:spcPts val="0"/>
              </a:spcBef>
              <a:spcAft>
                <a:spcPts val="0"/>
              </a:spcAft>
              <a:defRPr/>
            </a:pPr>
            <a:r>
              <a:rPr lang="ja-JP" altLang="en-US" sz="2000" b="1" dirty="0">
                <a:latin typeface="+mj-ea"/>
                <a:ea typeface="+mj-ea"/>
              </a:rPr>
              <a:t>研究仮説</a:t>
            </a:r>
            <a:endParaRPr lang="en-US" altLang="ja-JP" sz="2000" b="1" dirty="0">
              <a:latin typeface="+mj-ea"/>
              <a:ea typeface="+mj-ea"/>
            </a:endParaRPr>
          </a:p>
          <a:p>
            <a:pPr eaLnBrk="1" fontAlgn="auto" hangingPunct="1">
              <a:spcBef>
                <a:spcPts val="0"/>
              </a:spcBef>
              <a:spcAft>
                <a:spcPts val="0"/>
              </a:spcAft>
              <a:defRPr/>
            </a:pPr>
            <a:r>
              <a:rPr lang="ja-JP" altLang="en-US" sz="2000" b="1" dirty="0">
                <a:solidFill>
                  <a:srgbClr val="FF0000"/>
                </a:solidFill>
                <a:latin typeface="+mj-ea"/>
                <a:ea typeface="+mj-ea"/>
              </a:rPr>
              <a:t>　確かな児童理解</a:t>
            </a:r>
            <a:r>
              <a:rPr lang="ja-JP" altLang="en-US" sz="2000" b="1" dirty="0">
                <a:latin typeface="+mj-ea"/>
                <a:ea typeface="+mj-ea"/>
              </a:rPr>
              <a:t>のもと，児童と共に創り上げる</a:t>
            </a:r>
            <a:endParaRPr lang="en-US" altLang="ja-JP" sz="2000" b="1" dirty="0">
              <a:latin typeface="+mj-ea"/>
              <a:ea typeface="+mj-ea"/>
            </a:endParaRPr>
          </a:p>
          <a:p>
            <a:pPr eaLnBrk="1" fontAlgn="auto" hangingPunct="1">
              <a:spcBef>
                <a:spcPts val="0"/>
              </a:spcBef>
              <a:spcAft>
                <a:spcPts val="0"/>
              </a:spcAft>
              <a:defRPr/>
            </a:pPr>
            <a:r>
              <a:rPr lang="ja-JP" altLang="en-US" sz="2000" b="1" dirty="0">
                <a:solidFill>
                  <a:srgbClr val="FF0000"/>
                </a:solidFill>
                <a:latin typeface="+mj-ea"/>
                <a:ea typeface="+mj-ea"/>
              </a:rPr>
              <a:t>「幟プログラム」を全教育課程で実践</a:t>
            </a:r>
            <a:r>
              <a:rPr lang="ja-JP" altLang="en-US" sz="2000" b="1" dirty="0">
                <a:latin typeface="+mj-ea"/>
                <a:ea typeface="+mj-ea"/>
              </a:rPr>
              <a:t>し，その過程や</a:t>
            </a:r>
            <a:endParaRPr lang="en-US" altLang="ja-JP" sz="2000" b="1" dirty="0">
              <a:latin typeface="+mj-ea"/>
              <a:ea typeface="+mj-ea"/>
            </a:endParaRPr>
          </a:p>
          <a:p>
            <a:pPr eaLnBrk="1" fontAlgn="auto" hangingPunct="1">
              <a:spcBef>
                <a:spcPts val="0"/>
              </a:spcBef>
              <a:spcAft>
                <a:spcPts val="0"/>
              </a:spcAft>
              <a:defRPr/>
            </a:pPr>
            <a:r>
              <a:rPr lang="ja-JP" altLang="en-US" sz="2000" b="1" dirty="0">
                <a:latin typeface="+mj-ea"/>
                <a:ea typeface="+mj-ea"/>
              </a:rPr>
              <a:t>結果に対する</a:t>
            </a:r>
            <a:r>
              <a:rPr lang="ja-JP" altLang="en-US" sz="2000" b="1" dirty="0">
                <a:solidFill>
                  <a:srgbClr val="FF0000"/>
                </a:solidFill>
                <a:latin typeface="+mj-ea"/>
                <a:ea typeface="+mj-ea"/>
              </a:rPr>
              <a:t>「意味付け・価値付け」を重視</a:t>
            </a:r>
            <a:r>
              <a:rPr lang="ja-JP" altLang="en-US" sz="2000" b="1" dirty="0">
                <a:latin typeface="+mj-ea"/>
                <a:ea typeface="+mj-ea"/>
              </a:rPr>
              <a:t>することで</a:t>
            </a:r>
            <a:endParaRPr lang="en-US" altLang="ja-JP" sz="2000" b="1" dirty="0">
              <a:latin typeface="+mj-ea"/>
              <a:ea typeface="+mj-ea"/>
            </a:endParaRPr>
          </a:p>
          <a:p>
            <a:pPr eaLnBrk="1" fontAlgn="auto" hangingPunct="1">
              <a:spcBef>
                <a:spcPts val="0"/>
              </a:spcBef>
              <a:spcAft>
                <a:spcPts val="0"/>
              </a:spcAft>
              <a:defRPr/>
            </a:pPr>
            <a:r>
              <a:rPr lang="ja-JP" altLang="en-US" sz="2000" b="1" dirty="0">
                <a:latin typeface="+mj-ea"/>
                <a:ea typeface="+mj-ea"/>
              </a:rPr>
              <a:t>「してもされてもうれしいこと」が学校にあふれ，</a:t>
            </a:r>
            <a:endParaRPr lang="en-US" altLang="ja-JP" sz="2000" b="1" dirty="0">
              <a:latin typeface="+mj-ea"/>
              <a:ea typeface="+mj-ea"/>
            </a:endParaRPr>
          </a:p>
          <a:p>
            <a:pPr eaLnBrk="1" fontAlgn="auto" hangingPunct="1">
              <a:spcBef>
                <a:spcPts val="0"/>
              </a:spcBef>
              <a:spcAft>
                <a:spcPts val="0"/>
              </a:spcAft>
              <a:defRPr/>
            </a:pPr>
            <a:r>
              <a:rPr lang="ja-JP" altLang="en-US" sz="2000" b="1" dirty="0">
                <a:latin typeface="+mj-ea"/>
                <a:ea typeface="+mj-ea"/>
              </a:rPr>
              <a:t>「意欲的に学び，高まり合う子ども」が育つであろう。</a:t>
            </a:r>
          </a:p>
        </p:txBody>
      </p:sp>
      <p:pic>
        <p:nvPicPr>
          <p:cNvPr id="15365" name="図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501313" y="5291138"/>
            <a:ext cx="1484312" cy="130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図 9"/>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20064" y="2744079"/>
            <a:ext cx="3798888" cy="399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テキスト ボックス 6"/>
          <p:cNvSpPr txBox="1"/>
          <p:nvPr/>
        </p:nvSpPr>
        <p:spPr>
          <a:xfrm>
            <a:off x="10943681" y="222805"/>
            <a:ext cx="803425" cy="369332"/>
          </a:xfrm>
          <a:prstGeom prst="rect">
            <a:avLst/>
          </a:prstGeom>
          <a:noFill/>
          <a:ln>
            <a:solidFill>
              <a:schemeClr val="tx1"/>
            </a:solidFill>
          </a:ln>
        </p:spPr>
        <p:txBody>
          <a:bodyPr wrap="none" rtlCol="0">
            <a:spAutoFit/>
          </a:bodyPr>
          <a:lstStyle/>
          <a:p>
            <a:r>
              <a:rPr kumimoji="1" lang="ja-JP" altLang="en-US" dirty="0" smtClean="0"/>
              <a:t>資料９</a:t>
            </a:r>
            <a:endParaRPr kumimoji="1" lang="ja-JP" altLang="en-US" dirty="0"/>
          </a:p>
        </p:txBody>
      </p:sp>
      <p:pic>
        <p:nvPicPr>
          <p:cNvPr id="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4788" y="2602033"/>
            <a:ext cx="1783669" cy="2116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12872" y="2602034"/>
            <a:ext cx="1852157" cy="2258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93029" y="2602033"/>
            <a:ext cx="1761445" cy="2052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7657" y="2554514"/>
            <a:ext cx="783772" cy="379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96457" y="2554514"/>
            <a:ext cx="968476" cy="359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57486" y="2554515"/>
            <a:ext cx="972457" cy="379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1956</TotalTime>
  <Words>149</Words>
  <Application>Microsoft Office PowerPoint</Application>
  <PresentationFormat>ユーザー設定</PresentationFormat>
  <Paragraphs>46</Paragraphs>
  <Slides>14</Slides>
  <Notes>1</Notes>
  <HiddenSlides>0</HiddenSlides>
  <MMClips>0</MMClips>
  <ScaleCrop>false</ScaleCrop>
  <HeadingPairs>
    <vt:vector size="4" baseType="variant">
      <vt:variant>
        <vt:lpstr>テーマ</vt:lpstr>
      </vt:variant>
      <vt:variant>
        <vt:i4>1</vt:i4>
      </vt:variant>
      <vt:variant>
        <vt:lpstr>スライド タイトル</vt:lpstr>
      </vt:variant>
      <vt:variant>
        <vt:i4>14</vt:i4>
      </vt:variant>
    </vt:vector>
  </HeadingPairs>
  <TitlesOfParts>
    <vt:vector size="15"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　　　幟町小学校第4学年の取り組み　　　　　　 　　　　　　　　　中工場新聞</vt:lpstr>
      <vt:lpstr>　　幟町小学校第4学年の取り組み　　　　　 　　　　　　牛田浄水場新聞</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持続可能な社会づくりのために， 平和の担い手となる子どもを育てる</dc:title>
  <dc:creator>owner</dc:creator>
  <cp:lastModifiedBy>文部科学省</cp:lastModifiedBy>
  <cp:revision>96</cp:revision>
  <cp:lastPrinted>2016-02-20T06:58:08Z</cp:lastPrinted>
  <dcterms:created xsi:type="dcterms:W3CDTF">2014-07-31T00:40:01Z</dcterms:created>
  <dcterms:modified xsi:type="dcterms:W3CDTF">2016-03-07T01:25:05Z</dcterms:modified>
</cp:coreProperties>
</file>