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60" r:id="rId3"/>
    <p:sldId id="267" r:id="rId4"/>
    <p:sldId id="271" r:id="rId5"/>
    <p:sldId id="281" r:id="rId6"/>
    <p:sldId id="284" r:id="rId7"/>
    <p:sldId id="296" r:id="rId8"/>
    <p:sldId id="297" r:id="rId9"/>
    <p:sldId id="306" r:id="rId10"/>
    <p:sldId id="319" r:id="rId11"/>
    <p:sldId id="324" r:id="rId12"/>
    <p:sldId id="325" r:id="rId13"/>
  </p:sldIdLst>
  <p:sldSz cx="9144000" cy="6858000" type="screen4x3"/>
  <p:notesSz cx="9939338" cy="68072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p:normalViewPr>
  <p:slideViewPr>
    <p:cSldViewPr>
      <p:cViewPr varScale="1">
        <p:scale>
          <a:sx n="99" d="100"/>
          <a:sy n="99" d="100"/>
        </p:scale>
        <p:origin x="91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81" d="100"/>
          <a:sy n="81" d="100"/>
        </p:scale>
        <p:origin x="64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1"/>
            <a:ext cx="4307047" cy="34036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5629993" y="1"/>
            <a:ext cx="4307047" cy="340360"/>
          </a:xfrm>
          <a:prstGeom prst="rect">
            <a:avLst/>
          </a:prstGeom>
        </p:spPr>
        <p:txBody>
          <a:bodyPr vert="horz" lIns="91440" tIns="45720" rIns="91440" bIns="45720" rtlCol="0"/>
          <a:lstStyle>
            <a:lvl1pPr algn="r">
              <a:defRPr sz="1200"/>
            </a:lvl1pPr>
          </a:lstStyle>
          <a:p>
            <a:fld id="{6D9391F4-BAC7-4683-9B56-4AD3F7F35AC3}" type="datetimeFigureOut">
              <a:rPr kumimoji="1" lang="ja-JP" altLang="en-US" smtClean="0"/>
              <a:pPr/>
              <a:t>2015/11/25</a:t>
            </a:fld>
            <a:endParaRPr kumimoji="1" lang="ja-JP" altLang="en-US"/>
          </a:p>
        </p:txBody>
      </p:sp>
      <p:sp>
        <p:nvSpPr>
          <p:cNvPr id="4" name="フッター プレースホルダ 3"/>
          <p:cNvSpPr>
            <a:spLocks noGrp="1"/>
          </p:cNvSpPr>
          <p:nvPr>
            <p:ph type="ftr" sz="quarter" idx="2"/>
          </p:nvPr>
        </p:nvSpPr>
        <p:spPr>
          <a:xfrm>
            <a:off x="1" y="6465659"/>
            <a:ext cx="4307047" cy="34036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5629993" y="6465659"/>
            <a:ext cx="4307047" cy="340360"/>
          </a:xfrm>
          <a:prstGeom prst="rect">
            <a:avLst/>
          </a:prstGeom>
        </p:spPr>
        <p:txBody>
          <a:bodyPr vert="horz" lIns="91440" tIns="45720" rIns="91440" bIns="45720" rtlCol="0" anchor="b"/>
          <a:lstStyle>
            <a:lvl1pPr algn="r">
              <a:defRPr sz="1200"/>
            </a:lvl1pPr>
          </a:lstStyle>
          <a:p>
            <a:fld id="{829FCE0E-0670-49A3-A1E9-59DDBAE49679}" type="slidenum">
              <a:rPr kumimoji="1" lang="ja-JP" altLang="en-US" smtClean="0"/>
              <a:pPr/>
              <a:t>‹#›</a:t>
            </a:fld>
            <a:endParaRPr kumimoji="1" lang="ja-JP" altLang="en-US"/>
          </a:p>
        </p:txBody>
      </p:sp>
    </p:spTree>
    <p:extLst>
      <p:ext uri="{BB962C8B-B14F-4D97-AF65-F5344CB8AC3E}">
        <p14:creationId xmlns:p14="http://schemas.microsoft.com/office/powerpoint/2010/main" val="29694029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1"/>
            <a:ext cx="4307047" cy="34036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5629993" y="1"/>
            <a:ext cx="4307047" cy="340360"/>
          </a:xfrm>
          <a:prstGeom prst="rect">
            <a:avLst/>
          </a:prstGeom>
        </p:spPr>
        <p:txBody>
          <a:bodyPr vert="horz" lIns="91440" tIns="45720" rIns="91440" bIns="45720" rtlCol="0"/>
          <a:lstStyle>
            <a:lvl1pPr algn="r">
              <a:defRPr sz="1200"/>
            </a:lvl1pPr>
          </a:lstStyle>
          <a:p>
            <a:fld id="{13CA34E5-FC83-4147-988F-3D06755BBA9E}" type="datetimeFigureOut">
              <a:rPr kumimoji="1" lang="ja-JP" altLang="en-US" smtClean="0"/>
              <a:pPr/>
              <a:t>2015/11/25</a:t>
            </a:fld>
            <a:endParaRPr kumimoji="1" lang="ja-JP" altLang="en-US"/>
          </a:p>
        </p:txBody>
      </p:sp>
      <p:sp>
        <p:nvSpPr>
          <p:cNvPr id="4" name="スライド イメージ プレースホルダ 3"/>
          <p:cNvSpPr>
            <a:spLocks noGrp="1" noRot="1" noChangeAspect="1"/>
          </p:cNvSpPr>
          <p:nvPr>
            <p:ph type="sldImg" idx="2"/>
          </p:nvPr>
        </p:nvSpPr>
        <p:spPr>
          <a:xfrm>
            <a:off x="3270250" y="511175"/>
            <a:ext cx="3400425" cy="255111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993935" y="3233420"/>
            <a:ext cx="7951470" cy="306324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1" y="6465659"/>
            <a:ext cx="4307047" cy="34036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5629993" y="6465659"/>
            <a:ext cx="4307047" cy="340360"/>
          </a:xfrm>
          <a:prstGeom prst="rect">
            <a:avLst/>
          </a:prstGeom>
        </p:spPr>
        <p:txBody>
          <a:bodyPr vert="horz" lIns="91440" tIns="45720" rIns="91440" bIns="45720" rtlCol="0" anchor="b"/>
          <a:lstStyle>
            <a:lvl1pPr algn="r">
              <a:defRPr sz="1200"/>
            </a:lvl1pPr>
          </a:lstStyle>
          <a:p>
            <a:fld id="{A1A2BA9F-361F-4758-A724-D755B80E7C8D}" type="slidenum">
              <a:rPr kumimoji="1" lang="ja-JP" altLang="en-US" smtClean="0"/>
              <a:pPr/>
              <a:t>‹#›</a:t>
            </a:fld>
            <a:endParaRPr kumimoji="1" lang="ja-JP" altLang="en-US"/>
          </a:p>
        </p:txBody>
      </p:sp>
    </p:spTree>
    <p:extLst>
      <p:ext uri="{BB962C8B-B14F-4D97-AF65-F5344CB8AC3E}">
        <p14:creationId xmlns:p14="http://schemas.microsoft.com/office/powerpoint/2010/main" val="20760266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スライド イメージ プレースホルダ 1"/>
          <p:cNvSpPr>
            <a:spLocks noGrp="1" noRot="1" noChangeAspect="1" noTextEdit="1"/>
          </p:cNvSpPr>
          <p:nvPr>
            <p:ph type="sldImg"/>
          </p:nvPr>
        </p:nvSpPr>
        <p:spPr>
          <a:ln/>
        </p:spPr>
      </p:sp>
      <p:sp>
        <p:nvSpPr>
          <p:cNvPr id="62467" name="ノート プレースホルダ 2"/>
          <p:cNvSpPr>
            <a:spLocks noGrp="1"/>
          </p:cNvSpPr>
          <p:nvPr>
            <p:ph type="body" idx="1"/>
          </p:nvPr>
        </p:nvSpPr>
        <p:spPr>
          <a:noFill/>
          <a:ln/>
        </p:spPr>
        <p:txBody>
          <a:bodyPr/>
          <a:lstStyle/>
          <a:p>
            <a:endParaRPr lang="ja-JP" altLang="en-US" smtClean="0"/>
          </a:p>
        </p:txBody>
      </p:sp>
      <p:sp>
        <p:nvSpPr>
          <p:cNvPr id="62468" name="スライド番号プレースホルダ 3"/>
          <p:cNvSpPr>
            <a:spLocks noGrp="1"/>
          </p:cNvSpPr>
          <p:nvPr>
            <p:ph type="sldNum" sz="quarter" idx="5"/>
          </p:nvPr>
        </p:nvSpPr>
        <p:spPr>
          <a:noFill/>
        </p:spPr>
        <p:txBody>
          <a:bodyPr/>
          <a:lstStyle/>
          <a:p>
            <a:fld id="{EEED3EF4-9259-4431-845F-0346FB7D7104}" type="slidenum">
              <a:rPr lang="en-US" altLang="ja-JP" smtClean="0"/>
              <a:pPr/>
              <a:t>2</a:t>
            </a:fld>
            <a:endParaRPr lang="en-US" altLang="ja-JP" smtClean="0"/>
          </a:p>
        </p:txBody>
      </p:sp>
    </p:spTree>
    <p:extLst>
      <p:ext uri="{BB962C8B-B14F-4D97-AF65-F5344CB8AC3E}">
        <p14:creationId xmlns:p14="http://schemas.microsoft.com/office/powerpoint/2010/main" val="1531555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スライド イメージ プレースホルダ 1"/>
          <p:cNvSpPr>
            <a:spLocks noGrp="1" noRot="1" noChangeAspect="1" noTextEdit="1"/>
          </p:cNvSpPr>
          <p:nvPr>
            <p:ph type="sldImg"/>
          </p:nvPr>
        </p:nvSpPr>
        <p:spPr>
          <a:ln/>
        </p:spPr>
      </p:sp>
      <p:sp>
        <p:nvSpPr>
          <p:cNvPr id="67587" name="ノート プレースホルダ 2"/>
          <p:cNvSpPr>
            <a:spLocks noGrp="1"/>
          </p:cNvSpPr>
          <p:nvPr>
            <p:ph type="body" idx="1"/>
          </p:nvPr>
        </p:nvSpPr>
        <p:spPr>
          <a:noFill/>
          <a:ln/>
        </p:spPr>
        <p:txBody>
          <a:bodyPr/>
          <a:lstStyle/>
          <a:p>
            <a:endParaRPr lang="ja-JP" altLang="en-US" smtClean="0"/>
          </a:p>
        </p:txBody>
      </p:sp>
      <p:sp>
        <p:nvSpPr>
          <p:cNvPr id="67588" name="スライド番号プレースホルダ 3"/>
          <p:cNvSpPr>
            <a:spLocks noGrp="1"/>
          </p:cNvSpPr>
          <p:nvPr>
            <p:ph type="sldNum" sz="quarter" idx="5"/>
          </p:nvPr>
        </p:nvSpPr>
        <p:spPr>
          <a:noFill/>
        </p:spPr>
        <p:txBody>
          <a:bodyPr/>
          <a:lstStyle/>
          <a:p>
            <a:fld id="{75FE3B0C-9F13-4E8E-8E26-ACF37A6D111E}" type="slidenum">
              <a:rPr lang="en-US" altLang="ja-JP" smtClean="0"/>
              <a:pPr/>
              <a:t>3</a:t>
            </a:fld>
            <a:endParaRPr lang="en-US" altLang="ja-JP" smtClean="0"/>
          </a:p>
        </p:txBody>
      </p:sp>
    </p:spTree>
    <p:extLst>
      <p:ext uri="{BB962C8B-B14F-4D97-AF65-F5344CB8AC3E}">
        <p14:creationId xmlns:p14="http://schemas.microsoft.com/office/powerpoint/2010/main" val="3523262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スライド イメージ プレースホルダ 1"/>
          <p:cNvSpPr>
            <a:spLocks noGrp="1" noRot="1" noChangeAspect="1" noTextEdit="1"/>
          </p:cNvSpPr>
          <p:nvPr>
            <p:ph type="sldImg"/>
          </p:nvPr>
        </p:nvSpPr>
        <p:spPr>
          <a:ln/>
        </p:spPr>
      </p:sp>
      <p:sp>
        <p:nvSpPr>
          <p:cNvPr id="26627" name="ノート プレースホルダ 2"/>
          <p:cNvSpPr>
            <a:spLocks noGrp="1"/>
          </p:cNvSpPr>
          <p:nvPr>
            <p:ph type="body" idx="1"/>
          </p:nvPr>
        </p:nvSpPr>
        <p:spPr>
          <a:noFill/>
          <a:ln/>
        </p:spPr>
        <p:txBody>
          <a:bodyPr/>
          <a:lstStyle/>
          <a:p>
            <a:r>
              <a:rPr lang="ja-JP" altLang="en-US" b="1" smtClean="0">
                <a:solidFill>
                  <a:srgbClr val="FF0000"/>
                </a:solidFill>
              </a:rPr>
              <a:t>「飲水思源」　</a:t>
            </a:r>
            <a:r>
              <a:rPr lang="ja-JP" altLang="en-US" b="1" smtClean="0"/>
              <a:t>　　　</a:t>
            </a:r>
            <a:r>
              <a:rPr lang="ja-JP" altLang="en-US" smtClean="0"/>
              <a:t>物事の基本を忘れないこと。また他人から受けた恩を忘れてはいけないということ。水を飲むときには水のもととなる水源のことを考えることから。</a:t>
            </a:r>
            <a:endParaRPr lang="en-US" altLang="ja-JP" smtClean="0"/>
          </a:p>
          <a:p>
            <a:r>
              <a:rPr lang="ja-JP" altLang="en-US" smtClean="0"/>
              <a:t>飲水思源とは、　「その実を落とす者はその樹を思い、その流れに飲む者はその源を思う」という、北周の詩人・癒信の</a:t>
            </a:r>
            <a:r>
              <a:rPr lang="en-US" altLang="ja-JP" smtClean="0"/>
              <a:t>｢</a:t>
            </a:r>
            <a:r>
              <a:rPr lang="ja-JP" altLang="en-US" smtClean="0"/>
              <a:t>徴調曲</a:t>
            </a:r>
            <a:r>
              <a:rPr lang="en-US" altLang="ja-JP" smtClean="0"/>
              <a:t>｣</a:t>
            </a:r>
            <a:r>
              <a:rPr lang="ja-JP" altLang="en-US" smtClean="0"/>
              <a:t>という詞に基づく故事成語である。</a:t>
            </a:r>
          </a:p>
          <a:p>
            <a:r>
              <a:rPr lang="ja-JP" altLang="en-US" smtClean="0"/>
              <a:t>▽「思源」は源のことを考える意。「（水）みずを（飲）のみて（源）みなもとを（思）おもう」と訓読する。</a:t>
            </a:r>
          </a:p>
          <a:p>
            <a:endParaRPr lang="ja-JP" altLang="en-US" smtClean="0"/>
          </a:p>
        </p:txBody>
      </p:sp>
      <p:sp>
        <p:nvSpPr>
          <p:cNvPr id="26628" name="ヘッダー プレースホルダ 3"/>
          <p:cNvSpPr>
            <a:spLocks noGrp="1"/>
          </p:cNvSpPr>
          <p:nvPr>
            <p:ph type="hdr" sz="quarter"/>
          </p:nvPr>
        </p:nvSpPr>
        <p:spPr>
          <a:noFill/>
        </p:spPr>
        <p:txBody>
          <a:bodyPr/>
          <a:lstStyle/>
          <a:p>
            <a:r>
              <a:rPr lang="ja-JP" altLang="en-US" smtClean="0"/>
              <a:t>奥利根フィールドワークオリエンテーション</a:t>
            </a:r>
            <a:r>
              <a:rPr lang="en-US" altLang="ja-JP" smtClean="0"/>
              <a:t>2010</a:t>
            </a:r>
          </a:p>
        </p:txBody>
      </p:sp>
      <p:sp>
        <p:nvSpPr>
          <p:cNvPr id="26629" name="フッター プレースホルダ 4"/>
          <p:cNvSpPr>
            <a:spLocks noGrp="1"/>
          </p:cNvSpPr>
          <p:nvPr>
            <p:ph type="ftr" sz="quarter" idx="4"/>
          </p:nvPr>
        </p:nvSpPr>
        <p:spPr>
          <a:noFill/>
        </p:spPr>
        <p:txBody>
          <a:bodyPr/>
          <a:lstStyle/>
          <a:p>
            <a:r>
              <a:rPr lang="ja-JP" altLang="en-US" smtClean="0"/>
              <a:t>平成</a:t>
            </a:r>
            <a:r>
              <a:rPr lang="en-US" altLang="ja-JP" smtClean="0"/>
              <a:t>22</a:t>
            </a:r>
            <a:r>
              <a:rPr lang="ja-JP" altLang="en-US" smtClean="0"/>
              <a:t>年６月２日（水）</a:t>
            </a:r>
            <a:endParaRPr lang="en-US" altLang="ja-JP" smtClean="0"/>
          </a:p>
        </p:txBody>
      </p:sp>
      <p:sp>
        <p:nvSpPr>
          <p:cNvPr id="26630" name="スライド番号プレースホルダ 5"/>
          <p:cNvSpPr>
            <a:spLocks noGrp="1"/>
          </p:cNvSpPr>
          <p:nvPr>
            <p:ph type="sldNum" sz="quarter" idx="5"/>
          </p:nvPr>
        </p:nvSpPr>
        <p:spPr>
          <a:noFill/>
        </p:spPr>
        <p:txBody>
          <a:bodyPr/>
          <a:lstStyle/>
          <a:p>
            <a:fld id="{5F282432-B30F-4BB1-A117-30FE0303C9DD}" type="slidenum">
              <a:rPr lang="en-US" altLang="ja-JP" smtClean="0"/>
              <a:pPr/>
              <a:t>4</a:t>
            </a:fld>
            <a:endParaRPr lang="en-US" altLang="ja-JP" smtClean="0"/>
          </a:p>
        </p:txBody>
      </p:sp>
    </p:spTree>
    <p:extLst>
      <p:ext uri="{BB962C8B-B14F-4D97-AF65-F5344CB8AC3E}">
        <p14:creationId xmlns:p14="http://schemas.microsoft.com/office/powerpoint/2010/main" val="2035417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64C2DF4F-CE1F-47B7-9484-3398A72F4BF0}" type="slidenum">
              <a:rPr lang="en-US" altLang="ja-JP" smtClean="0"/>
              <a:pPr/>
              <a:t>7</a:t>
            </a:fld>
            <a:endParaRPr lang="en-US" altLang="ja-JP"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ja-JP" altLang="ja-JP" smtClean="0"/>
          </a:p>
        </p:txBody>
      </p:sp>
    </p:spTree>
    <p:extLst>
      <p:ext uri="{BB962C8B-B14F-4D97-AF65-F5344CB8AC3E}">
        <p14:creationId xmlns:p14="http://schemas.microsoft.com/office/powerpoint/2010/main" val="2090991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743CC8A5-D685-4E25-B183-5E82C78F8C41}" type="slidenum">
              <a:rPr lang="en-US" altLang="ja-JP" smtClean="0"/>
              <a:pPr/>
              <a:t>8</a:t>
            </a:fld>
            <a:endParaRPr lang="en-US" altLang="ja-JP"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ja-JP" altLang="ja-JP" smtClean="0"/>
          </a:p>
        </p:txBody>
      </p:sp>
    </p:spTree>
    <p:extLst>
      <p:ext uri="{BB962C8B-B14F-4D97-AF65-F5344CB8AC3E}">
        <p14:creationId xmlns:p14="http://schemas.microsoft.com/office/powerpoint/2010/main" val="3019187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スライド イメージ プレースホルダ 1"/>
          <p:cNvSpPr>
            <a:spLocks noGrp="1" noRot="1" noChangeAspect="1" noTextEdit="1"/>
          </p:cNvSpPr>
          <p:nvPr>
            <p:ph type="sldImg"/>
          </p:nvPr>
        </p:nvSpPr>
        <p:spPr>
          <a:ln/>
        </p:spPr>
      </p:sp>
      <p:sp>
        <p:nvSpPr>
          <p:cNvPr id="87043" name="ノート プレースホルダ 2"/>
          <p:cNvSpPr>
            <a:spLocks noGrp="1"/>
          </p:cNvSpPr>
          <p:nvPr>
            <p:ph type="body" idx="1"/>
          </p:nvPr>
        </p:nvSpPr>
        <p:spPr>
          <a:noFill/>
          <a:ln/>
        </p:spPr>
        <p:txBody>
          <a:bodyPr/>
          <a:lstStyle/>
          <a:p>
            <a:endParaRPr lang="ja-JP" altLang="en-US" smtClean="0"/>
          </a:p>
        </p:txBody>
      </p:sp>
      <p:sp>
        <p:nvSpPr>
          <p:cNvPr id="87044" name="スライド番号プレースホルダ 3"/>
          <p:cNvSpPr>
            <a:spLocks noGrp="1"/>
          </p:cNvSpPr>
          <p:nvPr>
            <p:ph type="sldNum" sz="quarter" idx="5"/>
          </p:nvPr>
        </p:nvSpPr>
        <p:spPr>
          <a:noFill/>
        </p:spPr>
        <p:txBody>
          <a:bodyPr/>
          <a:lstStyle/>
          <a:p>
            <a:fld id="{05CF56B1-FB28-4589-BD21-1F6EB87CB606}" type="slidenum">
              <a:rPr lang="en-US" altLang="ja-JP" smtClean="0"/>
              <a:pPr/>
              <a:t>9</a:t>
            </a:fld>
            <a:endParaRPr lang="en-US" altLang="ja-JP" smtClean="0"/>
          </a:p>
        </p:txBody>
      </p:sp>
    </p:spTree>
    <p:extLst>
      <p:ext uri="{BB962C8B-B14F-4D97-AF65-F5344CB8AC3E}">
        <p14:creationId xmlns:p14="http://schemas.microsoft.com/office/powerpoint/2010/main" val="3355481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スライド イメージ プレースホルダ 1"/>
          <p:cNvSpPr>
            <a:spLocks noGrp="1" noRot="1" noChangeAspect="1" noTextEdit="1"/>
          </p:cNvSpPr>
          <p:nvPr>
            <p:ph type="sldImg"/>
          </p:nvPr>
        </p:nvSpPr>
        <p:spPr>
          <a:ln/>
        </p:spPr>
      </p:sp>
      <p:sp>
        <p:nvSpPr>
          <p:cNvPr id="92163" name="ノート プレースホルダ 2"/>
          <p:cNvSpPr>
            <a:spLocks noGrp="1"/>
          </p:cNvSpPr>
          <p:nvPr>
            <p:ph type="body" idx="1"/>
          </p:nvPr>
        </p:nvSpPr>
        <p:spPr>
          <a:noFill/>
          <a:ln/>
        </p:spPr>
        <p:txBody>
          <a:bodyPr/>
          <a:lstStyle/>
          <a:p>
            <a:endParaRPr lang="ja-JP" altLang="en-US" smtClean="0"/>
          </a:p>
        </p:txBody>
      </p:sp>
      <p:sp>
        <p:nvSpPr>
          <p:cNvPr id="92164" name="スライド番号プレースホルダ 3"/>
          <p:cNvSpPr>
            <a:spLocks noGrp="1"/>
          </p:cNvSpPr>
          <p:nvPr>
            <p:ph type="sldNum" sz="quarter" idx="5"/>
          </p:nvPr>
        </p:nvSpPr>
        <p:spPr>
          <a:noFill/>
        </p:spPr>
        <p:txBody>
          <a:bodyPr/>
          <a:lstStyle/>
          <a:p>
            <a:fld id="{A0746CFE-FCEC-49EB-9411-77BE1E18B709}" type="slidenum">
              <a:rPr lang="en-US" altLang="ja-JP" smtClean="0"/>
              <a:pPr/>
              <a:t>10</a:t>
            </a:fld>
            <a:endParaRPr lang="en-US" altLang="ja-JP" smtClean="0"/>
          </a:p>
        </p:txBody>
      </p:sp>
    </p:spTree>
    <p:extLst>
      <p:ext uri="{BB962C8B-B14F-4D97-AF65-F5344CB8AC3E}">
        <p14:creationId xmlns:p14="http://schemas.microsoft.com/office/powerpoint/2010/main" val="2583876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スライド イメージ プレースホルダ 1"/>
          <p:cNvSpPr>
            <a:spLocks noGrp="1" noRot="1" noChangeAspect="1" noTextEdit="1"/>
          </p:cNvSpPr>
          <p:nvPr>
            <p:ph type="sldImg"/>
          </p:nvPr>
        </p:nvSpPr>
        <p:spPr>
          <a:ln/>
        </p:spPr>
      </p:sp>
      <p:sp>
        <p:nvSpPr>
          <p:cNvPr id="97283" name="ノート プレースホルダ 2"/>
          <p:cNvSpPr>
            <a:spLocks noGrp="1"/>
          </p:cNvSpPr>
          <p:nvPr>
            <p:ph type="body" idx="1"/>
          </p:nvPr>
        </p:nvSpPr>
        <p:spPr>
          <a:noFill/>
          <a:ln/>
        </p:spPr>
        <p:txBody>
          <a:bodyPr/>
          <a:lstStyle/>
          <a:p>
            <a:endParaRPr lang="ja-JP" altLang="en-US" smtClean="0"/>
          </a:p>
        </p:txBody>
      </p:sp>
      <p:sp>
        <p:nvSpPr>
          <p:cNvPr id="97284" name="スライド番号プレースホルダ 3"/>
          <p:cNvSpPr>
            <a:spLocks noGrp="1"/>
          </p:cNvSpPr>
          <p:nvPr>
            <p:ph type="sldNum" sz="quarter" idx="5"/>
          </p:nvPr>
        </p:nvSpPr>
        <p:spPr>
          <a:noFill/>
        </p:spPr>
        <p:txBody>
          <a:bodyPr/>
          <a:lstStyle/>
          <a:p>
            <a:fld id="{59B3B909-F4CA-49AE-9C70-79E7247A290C}" type="slidenum">
              <a:rPr lang="en-US" altLang="ja-JP" smtClean="0"/>
              <a:pPr/>
              <a:t>11</a:t>
            </a:fld>
            <a:endParaRPr lang="en-US" altLang="ja-JP" smtClean="0"/>
          </a:p>
        </p:txBody>
      </p:sp>
    </p:spTree>
    <p:extLst>
      <p:ext uri="{BB962C8B-B14F-4D97-AF65-F5344CB8AC3E}">
        <p14:creationId xmlns:p14="http://schemas.microsoft.com/office/powerpoint/2010/main" val="3693743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スライド イメージ プレースホルダ 1"/>
          <p:cNvSpPr>
            <a:spLocks noGrp="1" noRot="1" noChangeAspect="1" noTextEdit="1"/>
          </p:cNvSpPr>
          <p:nvPr>
            <p:ph type="sldImg"/>
          </p:nvPr>
        </p:nvSpPr>
        <p:spPr>
          <a:ln/>
        </p:spPr>
      </p:sp>
      <p:sp>
        <p:nvSpPr>
          <p:cNvPr id="98307" name="ノート プレースホルダ 2"/>
          <p:cNvSpPr>
            <a:spLocks noGrp="1"/>
          </p:cNvSpPr>
          <p:nvPr>
            <p:ph type="body" idx="1"/>
          </p:nvPr>
        </p:nvSpPr>
        <p:spPr>
          <a:noFill/>
          <a:ln/>
        </p:spPr>
        <p:txBody>
          <a:bodyPr/>
          <a:lstStyle/>
          <a:p>
            <a:endParaRPr lang="ja-JP" altLang="en-US" smtClean="0"/>
          </a:p>
        </p:txBody>
      </p:sp>
      <p:sp>
        <p:nvSpPr>
          <p:cNvPr id="98308" name="スライド番号プレースホルダ 3"/>
          <p:cNvSpPr>
            <a:spLocks noGrp="1"/>
          </p:cNvSpPr>
          <p:nvPr>
            <p:ph type="sldNum" sz="quarter" idx="5"/>
          </p:nvPr>
        </p:nvSpPr>
        <p:spPr>
          <a:noFill/>
        </p:spPr>
        <p:txBody>
          <a:bodyPr/>
          <a:lstStyle/>
          <a:p>
            <a:fld id="{B675F941-6FF1-4313-A7BA-2A28ADA7FEFB}" type="slidenum">
              <a:rPr lang="en-US" altLang="ja-JP" smtClean="0"/>
              <a:pPr/>
              <a:t>12</a:t>
            </a:fld>
            <a:endParaRPr lang="en-US" altLang="ja-JP" smtClean="0"/>
          </a:p>
        </p:txBody>
      </p:sp>
    </p:spTree>
    <p:extLst>
      <p:ext uri="{BB962C8B-B14F-4D97-AF65-F5344CB8AC3E}">
        <p14:creationId xmlns:p14="http://schemas.microsoft.com/office/powerpoint/2010/main" val="5664843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969A29DE-80C9-4BD2-B229-66144324733D}" type="datetimeFigureOut">
              <a:rPr kumimoji="1" lang="ja-JP" altLang="en-US" smtClean="0"/>
              <a:pPr/>
              <a:t>2015/11/25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30336813-1055-40B9-AD9B-E347535565FD}"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69A29DE-80C9-4BD2-B229-66144324733D}" type="datetimeFigureOut">
              <a:rPr kumimoji="1" lang="ja-JP" altLang="en-US" smtClean="0"/>
              <a:pPr/>
              <a:t>2015/11/25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30336813-1055-40B9-AD9B-E347535565FD}"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69A29DE-80C9-4BD2-B229-66144324733D}" type="datetimeFigureOut">
              <a:rPr kumimoji="1" lang="ja-JP" altLang="en-US" smtClean="0"/>
              <a:pPr/>
              <a:t>2015/11/25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30336813-1055-40B9-AD9B-E347535565FD}"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69A29DE-80C9-4BD2-B229-66144324733D}" type="datetimeFigureOut">
              <a:rPr kumimoji="1" lang="ja-JP" altLang="en-US" smtClean="0"/>
              <a:pPr/>
              <a:t>2015/11/25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30336813-1055-40B9-AD9B-E347535565FD}"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969A29DE-80C9-4BD2-B229-66144324733D}" type="datetimeFigureOut">
              <a:rPr kumimoji="1" lang="ja-JP" altLang="en-US" smtClean="0"/>
              <a:pPr/>
              <a:t>2015/11/25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30336813-1055-40B9-AD9B-E347535565FD}"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969A29DE-80C9-4BD2-B229-66144324733D}" type="datetimeFigureOut">
              <a:rPr kumimoji="1" lang="ja-JP" altLang="en-US" smtClean="0"/>
              <a:pPr/>
              <a:t>2015/11/25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30336813-1055-40B9-AD9B-E347535565FD}"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969A29DE-80C9-4BD2-B229-66144324733D}" type="datetimeFigureOut">
              <a:rPr kumimoji="1" lang="ja-JP" altLang="en-US" smtClean="0"/>
              <a:pPr/>
              <a:t>2015/11/25</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30336813-1055-40B9-AD9B-E347535565FD}"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969A29DE-80C9-4BD2-B229-66144324733D}" type="datetimeFigureOut">
              <a:rPr kumimoji="1" lang="ja-JP" altLang="en-US" smtClean="0"/>
              <a:pPr/>
              <a:t>2015/11/25</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30336813-1055-40B9-AD9B-E347535565FD}"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69A29DE-80C9-4BD2-B229-66144324733D}" type="datetimeFigureOut">
              <a:rPr kumimoji="1" lang="ja-JP" altLang="en-US" smtClean="0"/>
              <a:pPr/>
              <a:t>2015/11/25</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30336813-1055-40B9-AD9B-E347535565FD}"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69A29DE-80C9-4BD2-B229-66144324733D}" type="datetimeFigureOut">
              <a:rPr kumimoji="1" lang="ja-JP" altLang="en-US" smtClean="0"/>
              <a:pPr/>
              <a:t>2015/11/25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30336813-1055-40B9-AD9B-E347535565FD}"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69A29DE-80C9-4BD2-B229-66144324733D}" type="datetimeFigureOut">
              <a:rPr kumimoji="1" lang="ja-JP" altLang="en-US" smtClean="0"/>
              <a:pPr/>
              <a:t>2015/11/25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30336813-1055-40B9-AD9B-E347535565FD}"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9A29DE-80C9-4BD2-B229-66144324733D}" type="datetimeFigureOut">
              <a:rPr kumimoji="1" lang="ja-JP" altLang="en-US" smtClean="0"/>
              <a:pPr/>
              <a:t>2015/11/25</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336813-1055-40B9-AD9B-E347535565FD}"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notesSlide" Target="../notesSlides/notesSlide9.xml"/><Relationship Id="rId7" Type="http://schemas.openxmlformats.org/officeDocument/2006/relationships/image" Target="../media/image10.jpeg"/><Relationship Id="rId12"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3.jpe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67544" y="764704"/>
            <a:ext cx="8064500" cy="1873250"/>
          </a:xfrm>
          <a:prstGeom prst="rect">
            <a:avLst/>
          </a:prstGeom>
        </p:spPr>
        <p:txBody>
          <a:bodyPr vert="horz" lIns="91440" tIns="45720" rIns="91440" bIns="45720" rtlCol="0">
            <a:noAutofit/>
          </a:bodyPr>
          <a:lstStyle/>
          <a:p>
            <a:pPr marL="609600" marR="0" lvl="0" indent="-609600" algn="ctr" defTabSz="914400" rtl="0" eaLnBrk="1" fontAlgn="auto" latinLnBrk="0" hangingPunct="1">
              <a:lnSpc>
                <a:spcPct val="100000"/>
              </a:lnSpc>
              <a:spcBef>
                <a:spcPct val="20000"/>
              </a:spcBef>
              <a:spcAft>
                <a:spcPts val="0"/>
              </a:spcAft>
              <a:buClrTx/>
              <a:buSzTx/>
              <a:buFontTx/>
              <a:buNone/>
              <a:tabLst/>
              <a:defRPr/>
            </a:pPr>
            <a:endParaRPr kumimoji="1" lang="en-US" altLang="ja-JP" sz="4400" b="1" i="0" u="none" strike="noStrike" kern="1200" cap="none" spc="0" normalizeH="0" baseline="0" noProof="0" dirty="0" smtClean="0">
              <a:ln>
                <a:noFill/>
              </a:ln>
              <a:effectLst/>
              <a:uLnTx/>
              <a:uFillTx/>
              <a:latin typeface="+mn-lt"/>
              <a:ea typeface="+mn-ea"/>
              <a:cs typeface="+mn-cs"/>
            </a:endParaRPr>
          </a:p>
          <a:p>
            <a:pPr marL="609600" marR="0" lvl="0" indent="-609600" algn="ctr" defTabSz="914400" rtl="0" eaLnBrk="1" fontAlgn="auto" latinLnBrk="0" hangingPunct="1">
              <a:lnSpc>
                <a:spcPct val="100000"/>
              </a:lnSpc>
              <a:spcBef>
                <a:spcPct val="20000"/>
              </a:spcBef>
              <a:spcAft>
                <a:spcPts val="0"/>
              </a:spcAft>
              <a:buClrTx/>
              <a:buSzTx/>
              <a:buFontTx/>
              <a:buNone/>
              <a:tabLst/>
              <a:defRPr/>
            </a:pPr>
            <a:r>
              <a:rPr kumimoji="1" lang="ja-JP" altLang="en-US" sz="4400" b="1" i="0" u="none" strike="noStrike" kern="1200" cap="none" spc="0" normalizeH="0" baseline="0" noProof="0" dirty="0" smtClean="0">
                <a:ln>
                  <a:noFill/>
                </a:ln>
                <a:effectLst/>
                <a:uLnTx/>
                <a:uFillTx/>
                <a:latin typeface="+mn-lt"/>
                <a:ea typeface="+mn-ea"/>
                <a:cs typeface="+mn-cs"/>
              </a:rPr>
              <a:t>麗澤中学・高等学校における</a:t>
            </a:r>
            <a:endParaRPr kumimoji="1" lang="en-US" altLang="ja-JP" sz="4400" b="1" i="0" u="none" strike="noStrike" kern="1200" cap="none" spc="0" normalizeH="0" baseline="0" noProof="0" dirty="0" smtClean="0">
              <a:ln>
                <a:noFill/>
              </a:ln>
              <a:effectLst/>
              <a:uLnTx/>
              <a:uFillTx/>
              <a:latin typeface="+mn-lt"/>
              <a:ea typeface="+mn-ea"/>
              <a:cs typeface="+mn-cs"/>
            </a:endParaRPr>
          </a:p>
          <a:p>
            <a:pPr marL="609600" marR="0" lvl="0" indent="-609600" algn="ctr" defTabSz="914400" rtl="0" eaLnBrk="1" fontAlgn="auto" latinLnBrk="0" hangingPunct="1">
              <a:lnSpc>
                <a:spcPct val="100000"/>
              </a:lnSpc>
              <a:spcBef>
                <a:spcPct val="20000"/>
              </a:spcBef>
              <a:spcAft>
                <a:spcPts val="0"/>
              </a:spcAft>
              <a:buClrTx/>
              <a:buSzTx/>
              <a:buFontTx/>
              <a:buNone/>
              <a:tabLst/>
              <a:defRPr/>
            </a:pPr>
            <a:r>
              <a:rPr kumimoji="1" lang="ja-JP" altLang="en-US" sz="4400" b="1" i="0" u="none" strike="noStrike" kern="1200" cap="none" spc="0" normalizeH="0" baseline="0" noProof="0" dirty="0" smtClean="0">
                <a:ln>
                  <a:noFill/>
                </a:ln>
                <a:effectLst/>
                <a:uLnTx/>
                <a:uFillTx/>
                <a:latin typeface="+mn-lt"/>
                <a:ea typeface="+mn-ea"/>
                <a:cs typeface="+mn-cs"/>
              </a:rPr>
              <a:t>ユネスコスクールの取組について　　</a:t>
            </a:r>
          </a:p>
          <a:p>
            <a:pPr marL="609600" marR="0" lvl="0" indent="-609600" algn="ctr" defTabSz="914400" rtl="0" eaLnBrk="1" fontAlgn="auto" latinLnBrk="0" hangingPunct="1">
              <a:lnSpc>
                <a:spcPct val="100000"/>
              </a:lnSpc>
              <a:spcBef>
                <a:spcPct val="20000"/>
              </a:spcBef>
              <a:spcAft>
                <a:spcPts val="0"/>
              </a:spcAft>
              <a:buClrTx/>
              <a:buSzTx/>
              <a:buFontTx/>
              <a:buNone/>
              <a:tabLst/>
              <a:defRPr/>
            </a:pPr>
            <a:endParaRPr kumimoji="1" lang="ja-JP" altLang="en-US" sz="4400" b="1" i="0" u="none" strike="noStrike" kern="1200" cap="none" spc="0" normalizeH="0" baseline="0" noProof="0" dirty="0" smtClean="0">
              <a:ln>
                <a:noFill/>
              </a:ln>
              <a:effectLst/>
              <a:uLnTx/>
              <a:uFillTx/>
              <a:latin typeface="+mn-lt"/>
              <a:ea typeface="+mn-ea"/>
              <a:cs typeface="+mn-cs"/>
            </a:endParaRPr>
          </a:p>
        </p:txBody>
      </p:sp>
      <p:sp>
        <p:nvSpPr>
          <p:cNvPr id="3" name="Rectangle 3"/>
          <p:cNvSpPr txBox="1">
            <a:spLocks noChangeArrowheads="1"/>
          </p:cNvSpPr>
          <p:nvPr/>
        </p:nvSpPr>
        <p:spPr>
          <a:xfrm>
            <a:off x="467544" y="3573016"/>
            <a:ext cx="8064500" cy="1873250"/>
          </a:xfrm>
          <a:prstGeom prst="rect">
            <a:avLst/>
          </a:prstGeom>
        </p:spPr>
        <p:txBody>
          <a:bodyPr vert="horz" lIns="91440" tIns="45720" rIns="91440" bIns="45720" rtlCol="0">
            <a:normAutofit fontScale="25000" lnSpcReduction="20000"/>
          </a:bodyPr>
          <a:lstStyle/>
          <a:p>
            <a:pPr marL="609600" marR="0" lvl="0" indent="-609600" algn="ctr" defTabSz="914400" rtl="0" eaLnBrk="1" fontAlgn="auto" latinLnBrk="0" hangingPunct="1">
              <a:lnSpc>
                <a:spcPct val="100000"/>
              </a:lnSpc>
              <a:spcBef>
                <a:spcPct val="20000"/>
              </a:spcBef>
              <a:spcAft>
                <a:spcPts val="0"/>
              </a:spcAft>
              <a:buClrTx/>
              <a:buSzTx/>
              <a:buFontTx/>
              <a:buNone/>
              <a:tabLst/>
              <a:defRPr/>
            </a:pPr>
            <a:endParaRPr lang="en-US" altLang="ja-JP" sz="3200" b="1" noProof="0" dirty="0" smtClean="0"/>
          </a:p>
          <a:p>
            <a:pPr marL="609600" marR="0" lvl="0" indent="-609600" algn="ctr" defTabSz="914400" rtl="0" eaLnBrk="1" fontAlgn="auto" latinLnBrk="0" hangingPunct="1">
              <a:lnSpc>
                <a:spcPct val="100000"/>
              </a:lnSpc>
              <a:spcBef>
                <a:spcPct val="20000"/>
              </a:spcBef>
              <a:spcAft>
                <a:spcPts val="0"/>
              </a:spcAft>
              <a:buClrTx/>
              <a:buSzTx/>
              <a:buFontTx/>
              <a:buNone/>
              <a:tabLst/>
              <a:defRPr/>
            </a:pPr>
            <a:endParaRPr lang="en-US" altLang="ja-JP" sz="3600" b="1" noProof="0" dirty="0" smtClean="0"/>
          </a:p>
          <a:p>
            <a:pPr marL="609600" marR="0" lvl="0" indent="-609600" algn="ctr" defTabSz="914400" rtl="0" eaLnBrk="1" fontAlgn="auto" latinLnBrk="0" hangingPunct="1">
              <a:lnSpc>
                <a:spcPct val="100000"/>
              </a:lnSpc>
              <a:spcBef>
                <a:spcPct val="20000"/>
              </a:spcBef>
              <a:spcAft>
                <a:spcPts val="0"/>
              </a:spcAft>
              <a:buClrTx/>
              <a:buSzTx/>
              <a:buFontTx/>
              <a:buNone/>
              <a:tabLst/>
              <a:defRPr/>
            </a:pPr>
            <a:r>
              <a:rPr lang="ja-JP" altLang="en-US" sz="12800" b="1" noProof="0" dirty="0" smtClean="0"/>
              <a:t>中学校 総合的な学習の時間</a:t>
            </a:r>
            <a:endParaRPr lang="en-US" altLang="ja-JP" sz="12800" b="1" noProof="0" dirty="0" smtClean="0"/>
          </a:p>
          <a:p>
            <a:pPr marL="609600" marR="0" lvl="0" indent="-609600" algn="ctr" defTabSz="914400" rtl="0" eaLnBrk="1" fontAlgn="auto" latinLnBrk="0" hangingPunct="1">
              <a:lnSpc>
                <a:spcPct val="100000"/>
              </a:lnSpc>
              <a:spcBef>
                <a:spcPct val="20000"/>
              </a:spcBef>
              <a:spcAft>
                <a:spcPts val="0"/>
              </a:spcAft>
              <a:buClrTx/>
              <a:buSzTx/>
              <a:buFontTx/>
              <a:buNone/>
              <a:tabLst/>
              <a:defRPr/>
            </a:pPr>
            <a:r>
              <a:rPr lang="ja-JP" altLang="en-US" sz="12800" b="1" dirty="0" smtClean="0"/>
              <a:t>～「自分プロジェクト」を中心として～</a:t>
            </a:r>
            <a:endParaRPr lang="en-US" altLang="ja-JP" sz="12800" b="1" noProof="0" dirty="0" smtClean="0"/>
          </a:p>
          <a:p>
            <a:pPr marL="609600" marR="0" lvl="0" indent="-609600" algn="ctr" defTabSz="914400" rtl="0" eaLnBrk="1" fontAlgn="auto" latinLnBrk="0" hangingPunct="1">
              <a:lnSpc>
                <a:spcPct val="170000"/>
              </a:lnSpc>
              <a:spcBef>
                <a:spcPct val="20000"/>
              </a:spcBef>
              <a:spcAft>
                <a:spcPts val="0"/>
              </a:spcAft>
              <a:buClrTx/>
              <a:buSzTx/>
              <a:buFontTx/>
              <a:buNone/>
              <a:tabLst/>
              <a:defRPr/>
            </a:pPr>
            <a:r>
              <a:rPr kumimoji="1" lang="ja-JP" altLang="en-US" sz="12800" b="1" i="0" u="none" strike="noStrike" kern="1200" cap="none" spc="0" normalizeH="0" baseline="0" noProof="0" dirty="0" smtClean="0">
                <a:ln>
                  <a:noFill/>
                </a:ln>
                <a:effectLst/>
                <a:uLnTx/>
                <a:uFillTx/>
              </a:rPr>
              <a:t>森川</a:t>
            </a:r>
            <a:r>
              <a:rPr lang="ja-JP" altLang="en-US" sz="12800" b="1" dirty="0" smtClean="0">
                <a:solidFill>
                  <a:srgbClr val="FF0000"/>
                </a:solidFill>
              </a:rPr>
              <a:t>　</a:t>
            </a:r>
            <a:r>
              <a:rPr lang="ja-JP" altLang="en-US" sz="12800" b="1" dirty="0" smtClean="0"/>
              <a:t>嘉之</a:t>
            </a:r>
            <a:endParaRPr kumimoji="1" lang="ja-JP" altLang="en-US" sz="12800" b="1" i="0" u="none" strike="noStrike" kern="1200" cap="none" spc="0" normalizeH="0" baseline="0" noProof="0" dirty="0" smtClean="0">
              <a:ln>
                <a:noFill/>
              </a:ln>
              <a:effectLst/>
              <a:uLnTx/>
              <a:uFillTx/>
            </a:endParaRPr>
          </a:p>
          <a:p>
            <a:pPr marL="609600" marR="0" lvl="0" indent="-609600" algn="ctr" defTabSz="914400" rtl="0" eaLnBrk="1" fontAlgn="auto" latinLnBrk="0" hangingPunct="1">
              <a:lnSpc>
                <a:spcPct val="100000"/>
              </a:lnSpc>
              <a:spcBef>
                <a:spcPct val="20000"/>
              </a:spcBef>
              <a:spcAft>
                <a:spcPts val="0"/>
              </a:spcAft>
              <a:buClrTx/>
              <a:buSzTx/>
              <a:buFontTx/>
              <a:buNone/>
              <a:tabLst/>
              <a:defRPr/>
            </a:pPr>
            <a:endParaRPr kumimoji="1" lang="ja-JP" altLang="en-US" sz="3200" b="1"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V:\記録写真一時保存\記録写真2011\3学期\20120303_中学３年生_イギリス研修\研修中\山本\P1060374.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V:\記録写真一時保存\記録写真2011\3学期\20120303_中学３年生_イギリス研修\研修中\北岡\IMG_3361.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5"/>
          <p:cNvSpPr txBox="1">
            <a:spLocks noChangeArrowheads="1"/>
          </p:cNvSpPr>
          <p:nvPr/>
        </p:nvSpPr>
        <p:spPr bwMode="auto">
          <a:xfrm>
            <a:off x="3203575" y="4724400"/>
            <a:ext cx="2447925" cy="457200"/>
          </a:xfrm>
          <a:prstGeom prst="rect">
            <a:avLst/>
          </a:prstGeom>
          <a:noFill/>
          <a:ln w="9525">
            <a:noFill/>
            <a:miter lim="800000"/>
            <a:headEnd/>
            <a:tailEnd/>
          </a:ln>
        </p:spPr>
        <p:txBody>
          <a:bodyPr>
            <a:spAutoFit/>
          </a:bodyPr>
          <a:lstStyle/>
          <a:p>
            <a:pPr>
              <a:spcBef>
                <a:spcPct val="50000"/>
              </a:spcBef>
            </a:pPr>
            <a:endParaRPr lang="ja-JP" altLang="ja-JP"/>
          </a:p>
        </p:txBody>
      </p:sp>
      <p:pic>
        <p:nvPicPr>
          <p:cNvPr id="15363" name="Picture 12" descr="T:\K記録写真\記録写真2010\３学期\20110307イギリス研修\イギリス研修\中島\ビッグベン～大英博物館\RDSCN1306.jpg"/>
          <p:cNvPicPr>
            <a:picLocks noChangeAspect="1" noChangeArrowheads="1"/>
          </p:cNvPicPr>
          <p:nvPr/>
        </p:nvPicPr>
        <p:blipFill>
          <a:blip r:embed="rId4" cstate="print"/>
          <a:srcRect/>
          <a:stretch>
            <a:fillRect/>
          </a:stretch>
        </p:blipFill>
        <p:spPr bwMode="auto">
          <a:xfrm>
            <a:off x="6156325" y="4616450"/>
            <a:ext cx="2987675" cy="2241550"/>
          </a:xfrm>
          <a:prstGeom prst="rect">
            <a:avLst/>
          </a:prstGeom>
          <a:noFill/>
          <a:ln w="9525">
            <a:noFill/>
            <a:miter lim="800000"/>
            <a:headEnd/>
            <a:tailEnd/>
          </a:ln>
        </p:spPr>
      </p:pic>
      <p:pic>
        <p:nvPicPr>
          <p:cNvPr id="15364" name="Picture 13" descr="T:\K記録写真\記録写真2010\３学期\20110307イギリス研修\イギリス研修\諌山１\sP1010643.jpg"/>
          <p:cNvPicPr>
            <a:picLocks noChangeAspect="1" noChangeArrowheads="1"/>
          </p:cNvPicPr>
          <p:nvPr/>
        </p:nvPicPr>
        <p:blipFill>
          <a:blip r:embed="rId5" cstate="print"/>
          <a:srcRect/>
          <a:stretch>
            <a:fillRect/>
          </a:stretch>
        </p:blipFill>
        <p:spPr bwMode="auto">
          <a:xfrm>
            <a:off x="3059113" y="4535488"/>
            <a:ext cx="3097212" cy="2322512"/>
          </a:xfrm>
          <a:prstGeom prst="rect">
            <a:avLst/>
          </a:prstGeom>
          <a:noFill/>
          <a:ln w="9525">
            <a:noFill/>
            <a:miter lim="800000"/>
            <a:headEnd/>
            <a:tailEnd/>
          </a:ln>
        </p:spPr>
      </p:pic>
      <p:pic>
        <p:nvPicPr>
          <p:cNvPr id="15365" name="Picture 14" descr="T:\K記録写真\記録写真2010\３学期\20110307イギリス研修\イギリス研修\寒川\sDSC02179.jpg"/>
          <p:cNvPicPr>
            <a:picLocks noChangeAspect="1" noChangeArrowheads="1"/>
          </p:cNvPicPr>
          <p:nvPr/>
        </p:nvPicPr>
        <p:blipFill>
          <a:blip r:embed="rId6" cstate="print"/>
          <a:srcRect l="3403" r="3178"/>
          <a:stretch>
            <a:fillRect/>
          </a:stretch>
        </p:blipFill>
        <p:spPr bwMode="auto">
          <a:xfrm>
            <a:off x="0" y="4635500"/>
            <a:ext cx="3059113" cy="2222500"/>
          </a:xfrm>
          <a:prstGeom prst="rect">
            <a:avLst/>
          </a:prstGeom>
          <a:noFill/>
          <a:ln w="9525">
            <a:noFill/>
            <a:miter lim="800000"/>
            <a:headEnd/>
            <a:tailEnd/>
          </a:ln>
        </p:spPr>
      </p:pic>
      <p:pic>
        <p:nvPicPr>
          <p:cNvPr id="15366" name="Picture 15" descr="T:\K記録写真\記録写真2010\２学期\中学２年生　関西研修旅行\山本\sP1040951.jpg"/>
          <p:cNvPicPr>
            <a:picLocks noChangeAspect="1" noChangeArrowheads="1"/>
          </p:cNvPicPr>
          <p:nvPr/>
        </p:nvPicPr>
        <p:blipFill>
          <a:blip r:embed="rId7" cstate="print"/>
          <a:srcRect/>
          <a:stretch>
            <a:fillRect/>
          </a:stretch>
        </p:blipFill>
        <p:spPr bwMode="auto">
          <a:xfrm>
            <a:off x="3059113" y="2276475"/>
            <a:ext cx="3060700" cy="2295525"/>
          </a:xfrm>
          <a:prstGeom prst="rect">
            <a:avLst/>
          </a:prstGeom>
          <a:noFill/>
          <a:ln w="9525">
            <a:noFill/>
            <a:miter lim="800000"/>
            <a:headEnd/>
            <a:tailEnd/>
          </a:ln>
        </p:spPr>
      </p:pic>
      <p:pic>
        <p:nvPicPr>
          <p:cNvPr id="15367" name="Picture 16" descr="T:\K記録写真\記録写真2010\２学期\中学２年生　関西研修旅行\稲垣\sCIMG1917.jpg"/>
          <p:cNvPicPr>
            <a:picLocks noChangeAspect="1" noChangeArrowheads="1"/>
          </p:cNvPicPr>
          <p:nvPr/>
        </p:nvPicPr>
        <p:blipFill>
          <a:blip r:embed="rId8" cstate="print"/>
          <a:srcRect/>
          <a:stretch>
            <a:fillRect/>
          </a:stretch>
        </p:blipFill>
        <p:spPr bwMode="auto">
          <a:xfrm>
            <a:off x="6156325" y="2349500"/>
            <a:ext cx="2987675" cy="2239963"/>
          </a:xfrm>
          <a:prstGeom prst="rect">
            <a:avLst/>
          </a:prstGeom>
          <a:noFill/>
          <a:ln w="9525">
            <a:noFill/>
            <a:miter lim="800000"/>
            <a:headEnd/>
            <a:tailEnd/>
          </a:ln>
        </p:spPr>
      </p:pic>
      <p:pic>
        <p:nvPicPr>
          <p:cNvPr id="15368" name="Picture 17" descr="T:\K記録写真\記録写真2010\２学期\中学２年生　関西研修旅行\黒臼\sIMG_1397.jpg"/>
          <p:cNvPicPr>
            <a:picLocks noChangeAspect="1" noChangeArrowheads="1"/>
          </p:cNvPicPr>
          <p:nvPr/>
        </p:nvPicPr>
        <p:blipFill>
          <a:blip r:embed="rId9" cstate="print"/>
          <a:srcRect r="10522"/>
          <a:stretch>
            <a:fillRect/>
          </a:stretch>
        </p:blipFill>
        <p:spPr bwMode="auto">
          <a:xfrm>
            <a:off x="0" y="2276475"/>
            <a:ext cx="3094038" cy="2305050"/>
          </a:xfrm>
          <a:prstGeom prst="rect">
            <a:avLst/>
          </a:prstGeom>
          <a:noFill/>
          <a:ln w="9525">
            <a:noFill/>
            <a:miter lim="800000"/>
            <a:headEnd/>
            <a:tailEnd/>
          </a:ln>
        </p:spPr>
      </p:pic>
      <p:pic>
        <p:nvPicPr>
          <p:cNvPr id="15369" name="Picture 18" descr="T:\K記録写真\記録写真2010\１学期\20100722　１年フィールドワーク\HP\20100720-23 フィールドワーク（田辺） 122.jpg"/>
          <p:cNvPicPr>
            <a:picLocks noChangeAspect="1" noChangeArrowheads="1"/>
          </p:cNvPicPr>
          <p:nvPr/>
        </p:nvPicPr>
        <p:blipFill>
          <a:blip r:embed="rId10" cstate="print"/>
          <a:srcRect/>
          <a:stretch>
            <a:fillRect/>
          </a:stretch>
        </p:blipFill>
        <p:spPr bwMode="auto">
          <a:xfrm>
            <a:off x="3024188" y="0"/>
            <a:ext cx="3106737" cy="2330450"/>
          </a:xfrm>
          <a:prstGeom prst="rect">
            <a:avLst/>
          </a:prstGeom>
          <a:noFill/>
          <a:ln w="9525">
            <a:noFill/>
            <a:miter lim="800000"/>
            <a:headEnd/>
            <a:tailEnd/>
          </a:ln>
        </p:spPr>
      </p:pic>
      <p:pic>
        <p:nvPicPr>
          <p:cNvPr id="15371" name="Picture 19" descr="T:\K記録写真\記録写真2010\１学期\20100722　１年フィールドワーク\HP\P1180876.JPG"/>
          <p:cNvPicPr>
            <a:picLocks noChangeAspect="1" noChangeArrowheads="1"/>
          </p:cNvPicPr>
          <p:nvPr/>
        </p:nvPicPr>
        <p:blipFill>
          <a:blip r:embed="rId11" cstate="print"/>
          <a:srcRect/>
          <a:stretch>
            <a:fillRect/>
          </a:stretch>
        </p:blipFill>
        <p:spPr bwMode="auto">
          <a:xfrm>
            <a:off x="6011863" y="0"/>
            <a:ext cx="3132137" cy="2349500"/>
          </a:xfrm>
          <a:prstGeom prst="rect">
            <a:avLst/>
          </a:prstGeom>
          <a:noFill/>
          <a:ln w="9525">
            <a:noFill/>
            <a:miter lim="800000"/>
            <a:headEnd/>
            <a:tailEnd/>
          </a:ln>
        </p:spPr>
      </p:pic>
      <p:pic>
        <p:nvPicPr>
          <p:cNvPr id="15372" name="Picture 20" descr="T:\K記録写真\記録写真2010\１学期\20100506　なんじゃもんじゃ\DSCN0291.jpg"/>
          <p:cNvPicPr>
            <a:picLocks noChangeAspect="1" noChangeArrowheads="1"/>
          </p:cNvPicPr>
          <p:nvPr/>
        </p:nvPicPr>
        <p:blipFill>
          <a:blip r:embed="rId12" cstate="print"/>
          <a:srcRect/>
          <a:stretch>
            <a:fillRect/>
          </a:stretch>
        </p:blipFill>
        <p:spPr bwMode="auto">
          <a:xfrm>
            <a:off x="0" y="0"/>
            <a:ext cx="3022600" cy="2266950"/>
          </a:xfrm>
          <a:prstGeom prst="rect">
            <a:avLst/>
          </a:prstGeom>
          <a:noFill/>
          <a:ln w="9525">
            <a:noFill/>
            <a:miter lim="800000"/>
            <a:headEnd/>
            <a:tailEnd/>
          </a:ln>
        </p:spPr>
      </p:pic>
      <p:sp>
        <p:nvSpPr>
          <p:cNvPr id="12" name="Oval 24"/>
          <p:cNvSpPr>
            <a:spLocks noChangeArrowheads="1"/>
          </p:cNvSpPr>
          <p:nvPr/>
        </p:nvSpPr>
        <p:spPr bwMode="auto">
          <a:xfrm>
            <a:off x="357188" y="857250"/>
            <a:ext cx="8286750" cy="4929188"/>
          </a:xfrm>
          <a:prstGeom prst="ellipse">
            <a:avLst/>
          </a:prstGeom>
          <a:solidFill>
            <a:srgbClr val="FFFF00"/>
          </a:solidFill>
          <a:ln w="9525">
            <a:solidFill>
              <a:schemeClr val="tx1"/>
            </a:solidFill>
            <a:round/>
            <a:headEnd/>
            <a:tailEnd/>
          </a:ln>
        </p:spPr>
        <p:txBody>
          <a:bodyPr wrap="none" anchor="ctr"/>
          <a:lstStyle/>
          <a:p>
            <a:r>
              <a:rPr lang="ja-JP" altLang="en-US" sz="3200"/>
              <a:t>「自然」を知り、「日本の文化」を知り</a:t>
            </a:r>
            <a:endParaRPr lang="en-US" altLang="ja-JP" sz="3200"/>
          </a:p>
          <a:p>
            <a:r>
              <a:rPr lang="ja-JP" altLang="en-US" sz="3200"/>
              <a:t>　　　　　「世界の文化」を知る</a:t>
            </a:r>
            <a:endParaRPr lang="en-US" altLang="ja-JP" sz="3200"/>
          </a:p>
          <a:p>
            <a:endParaRPr lang="en-US" altLang="ja-JP" sz="3200"/>
          </a:p>
          <a:p>
            <a:r>
              <a:rPr lang="ja-JP" altLang="en-US" sz="3200"/>
              <a:t>その中で自分の夢を見つけて叶える</a:t>
            </a:r>
            <a:endParaRPr lang="en-US" altLang="ja-JP" sz="3200"/>
          </a:p>
          <a:p>
            <a:r>
              <a:rPr lang="ja-JP" altLang="en-US" sz="3200"/>
              <a:t>　　それが自分（ゆめ）プロジェクト</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372"/>
                                        </p:tgtEl>
                                        <p:attrNameLst>
                                          <p:attrName>style.visibility</p:attrName>
                                        </p:attrNameLst>
                                      </p:cBhvr>
                                      <p:to>
                                        <p:strVal val="visible"/>
                                      </p:to>
                                    </p:set>
                                    <p:anim calcmode="lin" valueType="num">
                                      <p:cBhvr additive="base">
                                        <p:cTn id="7" dur="500" fill="hold"/>
                                        <p:tgtEl>
                                          <p:spTgt spid="15372"/>
                                        </p:tgtEl>
                                        <p:attrNameLst>
                                          <p:attrName>ppt_x</p:attrName>
                                        </p:attrNameLst>
                                      </p:cBhvr>
                                      <p:tavLst>
                                        <p:tav tm="0">
                                          <p:val>
                                            <p:strVal val="#ppt_x"/>
                                          </p:val>
                                        </p:tav>
                                        <p:tav tm="100000">
                                          <p:val>
                                            <p:strVal val="#ppt_x"/>
                                          </p:val>
                                        </p:tav>
                                      </p:tavLst>
                                    </p:anim>
                                    <p:anim calcmode="lin" valueType="num">
                                      <p:cBhvr additive="base">
                                        <p:cTn id="8" dur="500" fill="hold"/>
                                        <p:tgtEl>
                                          <p:spTgt spid="1537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5369"/>
                                        </p:tgtEl>
                                        <p:attrNameLst>
                                          <p:attrName>style.visibility</p:attrName>
                                        </p:attrNameLst>
                                      </p:cBhvr>
                                      <p:to>
                                        <p:strVal val="visible"/>
                                      </p:to>
                                    </p:set>
                                    <p:anim calcmode="lin" valueType="num">
                                      <p:cBhvr additive="base">
                                        <p:cTn id="11" dur="500" fill="hold"/>
                                        <p:tgtEl>
                                          <p:spTgt spid="15369"/>
                                        </p:tgtEl>
                                        <p:attrNameLst>
                                          <p:attrName>ppt_x</p:attrName>
                                        </p:attrNameLst>
                                      </p:cBhvr>
                                      <p:tavLst>
                                        <p:tav tm="0">
                                          <p:val>
                                            <p:strVal val="#ppt_x"/>
                                          </p:val>
                                        </p:tav>
                                        <p:tav tm="100000">
                                          <p:val>
                                            <p:strVal val="#ppt_x"/>
                                          </p:val>
                                        </p:tav>
                                      </p:tavLst>
                                    </p:anim>
                                    <p:anim calcmode="lin" valueType="num">
                                      <p:cBhvr additive="base">
                                        <p:cTn id="12" dur="500" fill="hold"/>
                                        <p:tgtEl>
                                          <p:spTgt spid="1536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371"/>
                                        </p:tgtEl>
                                        <p:attrNameLst>
                                          <p:attrName>style.visibility</p:attrName>
                                        </p:attrNameLst>
                                      </p:cBhvr>
                                      <p:to>
                                        <p:strVal val="visible"/>
                                      </p:to>
                                    </p:set>
                                    <p:anim calcmode="lin" valueType="num">
                                      <p:cBhvr additive="base">
                                        <p:cTn id="15" dur="500" fill="hold"/>
                                        <p:tgtEl>
                                          <p:spTgt spid="15371"/>
                                        </p:tgtEl>
                                        <p:attrNameLst>
                                          <p:attrName>ppt_x</p:attrName>
                                        </p:attrNameLst>
                                      </p:cBhvr>
                                      <p:tavLst>
                                        <p:tav tm="0">
                                          <p:val>
                                            <p:strVal val="#ppt_x"/>
                                          </p:val>
                                        </p:tav>
                                        <p:tav tm="100000">
                                          <p:val>
                                            <p:strVal val="#ppt_x"/>
                                          </p:val>
                                        </p:tav>
                                      </p:tavLst>
                                    </p:anim>
                                    <p:anim calcmode="lin" valueType="num">
                                      <p:cBhvr additive="base">
                                        <p:cTn id="16" dur="500" fill="hold"/>
                                        <p:tgtEl>
                                          <p:spTgt spid="1537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5368"/>
                                        </p:tgtEl>
                                        <p:attrNameLst>
                                          <p:attrName>style.visibility</p:attrName>
                                        </p:attrNameLst>
                                      </p:cBhvr>
                                      <p:to>
                                        <p:strVal val="visible"/>
                                      </p:to>
                                    </p:set>
                                    <p:anim calcmode="lin" valueType="num">
                                      <p:cBhvr additive="base">
                                        <p:cTn id="21" dur="500" fill="hold"/>
                                        <p:tgtEl>
                                          <p:spTgt spid="15368"/>
                                        </p:tgtEl>
                                        <p:attrNameLst>
                                          <p:attrName>ppt_x</p:attrName>
                                        </p:attrNameLst>
                                      </p:cBhvr>
                                      <p:tavLst>
                                        <p:tav tm="0">
                                          <p:val>
                                            <p:strVal val="#ppt_x"/>
                                          </p:val>
                                        </p:tav>
                                        <p:tav tm="100000">
                                          <p:val>
                                            <p:strVal val="#ppt_x"/>
                                          </p:val>
                                        </p:tav>
                                      </p:tavLst>
                                    </p:anim>
                                    <p:anim calcmode="lin" valueType="num">
                                      <p:cBhvr additive="base">
                                        <p:cTn id="22" dur="500" fill="hold"/>
                                        <p:tgtEl>
                                          <p:spTgt spid="15368"/>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5366"/>
                                        </p:tgtEl>
                                        <p:attrNameLst>
                                          <p:attrName>style.visibility</p:attrName>
                                        </p:attrNameLst>
                                      </p:cBhvr>
                                      <p:to>
                                        <p:strVal val="visible"/>
                                      </p:to>
                                    </p:set>
                                    <p:anim calcmode="lin" valueType="num">
                                      <p:cBhvr additive="base">
                                        <p:cTn id="25" dur="500" fill="hold"/>
                                        <p:tgtEl>
                                          <p:spTgt spid="15366"/>
                                        </p:tgtEl>
                                        <p:attrNameLst>
                                          <p:attrName>ppt_x</p:attrName>
                                        </p:attrNameLst>
                                      </p:cBhvr>
                                      <p:tavLst>
                                        <p:tav tm="0">
                                          <p:val>
                                            <p:strVal val="#ppt_x"/>
                                          </p:val>
                                        </p:tav>
                                        <p:tav tm="100000">
                                          <p:val>
                                            <p:strVal val="#ppt_x"/>
                                          </p:val>
                                        </p:tav>
                                      </p:tavLst>
                                    </p:anim>
                                    <p:anim calcmode="lin" valueType="num">
                                      <p:cBhvr additive="base">
                                        <p:cTn id="26" dur="500" fill="hold"/>
                                        <p:tgtEl>
                                          <p:spTgt spid="15366"/>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5367"/>
                                        </p:tgtEl>
                                        <p:attrNameLst>
                                          <p:attrName>style.visibility</p:attrName>
                                        </p:attrNameLst>
                                      </p:cBhvr>
                                      <p:to>
                                        <p:strVal val="visible"/>
                                      </p:to>
                                    </p:set>
                                    <p:anim calcmode="lin" valueType="num">
                                      <p:cBhvr additive="base">
                                        <p:cTn id="29" dur="500" fill="hold"/>
                                        <p:tgtEl>
                                          <p:spTgt spid="15367"/>
                                        </p:tgtEl>
                                        <p:attrNameLst>
                                          <p:attrName>ppt_x</p:attrName>
                                        </p:attrNameLst>
                                      </p:cBhvr>
                                      <p:tavLst>
                                        <p:tav tm="0">
                                          <p:val>
                                            <p:strVal val="#ppt_x"/>
                                          </p:val>
                                        </p:tav>
                                        <p:tav tm="100000">
                                          <p:val>
                                            <p:strVal val="#ppt_x"/>
                                          </p:val>
                                        </p:tav>
                                      </p:tavLst>
                                    </p:anim>
                                    <p:anim calcmode="lin" valueType="num">
                                      <p:cBhvr additive="base">
                                        <p:cTn id="30" dur="500" fill="hold"/>
                                        <p:tgtEl>
                                          <p:spTgt spid="1536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5365"/>
                                        </p:tgtEl>
                                        <p:attrNameLst>
                                          <p:attrName>style.visibility</p:attrName>
                                        </p:attrNameLst>
                                      </p:cBhvr>
                                      <p:to>
                                        <p:strVal val="visible"/>
                                      </p:to>
                                    </p:set>
                                    <p:anim calcmode="lin" valueType="num">
                                      <p:cBhvr additive="base">
                                        <p:cTn id="35" dur="500" fill="hold"/>
                                        <p:tgtEl>
                                          <p:spTgt spid="15365"/>
                                        </p:tgtEl>
                                        <p:attrNameLst>
                                          <p:attrName>ppt_x</p:attrName>
                                        </p:attrNameLst>
                                      </p:cBhvr>
                                      <p:tavLst>
                                        <p:tav tm="0">
                                          <p:val>
                                            <p:strVal val="#ppt_x"/>
                                          </p:val>
                                        </p:tav>
                                        <p:tav tm="100000">
                                          <p:val>
                                            <p:strVal val="#ppt_x"/>
                                          </p:val>
                                        </p:tav>
                                      </p:tavLst>
                                    </p:anim>
                                    <p:anim calcmode="lin" valueType="num">
                                      <p:cBhvr additive="base">
                                        <p:cTn id="36" dur="500" fill="hold"/>
                                        <p:tgtEl>
                                          <p:spTgt spid="1536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5364"/>
                                        </p:tgtEl>
                                        <p:attrNameLst>
                                          <p:attrName>style.visibility</p:attrName>
                                        </p:attrNameLst>
                                      </p:cBhvr>
                                      <p:to>
                                        <p:strVal val="visible"/>
                                      </p:to>
                                    </p:set>
                                    <p:anim calcmode="lin" valueType="num">
                                      <p:cBhvr additive="base">
                                        <p:cTn id="39" dur="500" fill="hold"/>
                                        <p:tgtEl>
                                          <p:spTgt spid="15364"/>
                                        </p:tgtEl>
                                        <p:attrNameLst>
                                          <p:attrName>ppt_x</p:attrName>
                                        </p:attrNameLst>
                                      </p:cBhvr>
                                      <p:tavLst>
                                        <p:tav tm="0">
                                          <p:val>
                                            <p:strVal val="#ppt_x"/>
                                          </p:val>
                                        </p:tav>
                                        <p:tav tm="100000">
                                          <p:val>
                                            <p:strVal val="#ppt_x"/>
                                          </p:val>
                                        </p:tav>
                                      </p:tavLst>
                                    </p:anim>
                                    <p:anim calcmode="lin" valueType="num">
                                      <p:cBhvr additive="base">
                                        <p:cTn id="40" dur="500" fill="hold"/>
                                        <p:tgtEl>
                                          <p:spTgt spid="15364"/>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5363"/>
                                        </p:tgtEl>
                                        <p:attrNameLst>
                                          <p:attrName>style.visibility</p:attrName>
                                        </p:attrNameLst>
                                      </p:cBhvr>
                                      <p:to>
                                        <p:strVal val="visible"/>
                                      </p:to>
                                    </p:set>
                                    <p:anim calcmode="lin" valueType="num">
                                      <p:cBhvr additive="base">
                                        <p:cTn id="43" dur="500" fill="hold"/>
                                        <p:tgtEl>
                                          <p:spTgt spid="15363"/>
                                        </p:tgtEl>
                                        <p:attrNameLst>
                                          <p:attrName>ppt_x</p:attrName>
                                        </p:attrNameLst>
                                      </p:cBhvr>
                                      <p:tavLst>
                                        <p:tav tm="0">
                                          <p:val>
                                            <p:strVal val="#ppt_x"/>
                                          </p:val>
                                        </p:tav>
                                        <p:tav tm="100000">
                                          <p:val>
                                            <p:strVal val="#ppt_x"/>
                                          </p:val>
                                        </p:tav>
                                      </p:tavLst>
                                    </p:anim>
                                    <p:anim calcmode="lin" valueType="num">
                                      <p:cBhvr additive="base">
                                        <p:cTn id="44" dur="500" fill="hold"/>
                                        <p:tgtEl>
                                          <p:spTgt spid="1536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914400" y="381000"/>
            <a:ext cx="7545388" cy="1960563"/>
          </a:xfrm>
          <a:prstGeom prst="rect">
            <a:avLst/>
          </a:prstGeom>
          <a:noFill/>
          <a:ln w="9525">
            <a:noFill/>
            <a:miter lim="800000"/>
            <a:headEnd/>
            <a:tailEnd/>
          </a:ln>
        </p:spPr>
        <p:txBody>
          <a:bodyPr>
            <a:spAutoFit/>
          </a:bodyPr>
          <a:lstStyle/>
          <a:p>
            <a:pPr>
              <a:lnSpc>
                <a:spcPct val="80000"/>
              </a:lnSpc>
              <a:spcBef>
                <a:spcPct val="50000"/>
              </a:spcBef>
            </a:pPr>
            <a:r>
              <a:rPr lang="ja-JP" altLang="en-US" sz="2800"/>
              <a:t>　</a:t>
            </a:r>
            <a:r>
              <a:rPr lang="ja-JP" altLang="en-US" sz="1800" b="1">
                <a:solidFill>
                  <a:srgbClr val="FF00FF"/>
                </a:solidFill>
              </a:rPr>
              <a:t>ゆ　め</a:t>
            </a:r>
          </a:p>
          <a:p>
            <a:pPr>
              <a:spcAft>
                <a:spcPct val="25000"/>
              </a:spcAft>
            </a:pPr>
            <a:r>
              <a:rPr lang="ja-JP" altLang="en-US" sz="4400" b="1">
                <a:solidFill>
                  <a:srgbClr val="FF00FF"/>
                </a:solidFill>
              </a:rPr>
              <a:t>自分プロジェクトとは何？</a:t>
            </a:r>
            <a:endParaRPr lang="en-US" altLang="ja-JP" sz="4400" b="1">
              <a:solidFill>
                <a:srgbClr val="FF00FF"/>
              </a:solidFill>
            </a:endParaRPr>
          </a:p>
          <a:p>
            <a:pPr algn="ctr">
              <a:spcAft>
                <a:spcPct val="25000"/>
              </a:spcAft>
            </a:pPr>
            <a:r>
              <a:rPr lang="ja-JP" altLang="en-US" sz="4400" b="1"/>
              <a:t>基本理念</a:t>
            </a:r>
          </a:p>
        </p:txBody>
      </p:sp>
      <p:sp>
        <p:nvSpPr>
          <p:cNvPr id="5123" name="テキスト ボックス 3"/>
          <p:cNvSpPr txBox="1">
            <a:spLocks noChangeArrowheads="1"/>
          </p:cNvSpPr>
          <p:nvPr/>
        </p:nvSpPr>
        <p:spPr bwMode="auto">
          <a:xfrm>
            <a:off x="468313" y="2349500"/>
            <a:ext cx="8064500" cy="3786188"/>
          </a:xfrm>
          <a:prstGeom prst="rect">
            <a:avLst/>
          </a:prstGeom>
          <a:noFill/>
          <a:ln w="9525">
            <a:noFill/>
            <a:miter lim="800000"/>
            <a:headEnd/>
            <a:tailEnd/>
          </a:ln>
        </p:spPr>
        <p:txBody>
          <a:bodyPr>
            <a:spAutoFit/>
          </a:bodyPr>
          <a:lstStyle/>
          <a:p>
            <a:r>
              <a:rPr lang="ja-JP" altLang="en-US" sz="4000">
                <a:solidFill>
                  <a:srgbClr val="0000CC"/>
                </a:solidFill>
              </a:rPr>
              <a:t>「感謝の心」「思いやりの心」「自立の心」を基礎として、自分を生かし、自分をとりまく世界とよりよく関わり、自然や先人の恩恵に感謝し、不屈の心で国家や社会に積極的に貢献していける人材を育成するプログラム。</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blinds(horizontal)">
                                      <p:cBhvr>
                                        <p:cTn id="7" dur="500"/>
                                        <p:tgtEl>
                                          <p:spTgt spid="2048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blinds(horizontal)">
                                      <p:cBhvr>
                                        <p:cTn id="12"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51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p:cNvGrpSpPr>
            <a:grpSpLocks/>
          </p:cNvGrpSpPr>
          <p:nvPr/>
        </p:nvGrpSpPr>
        <p:grpSpPr bwMode="auto">
          <a:xfrm>
            <a:off x="4572000" y="381000"/>
            <a:ext cx="3886200" cy="762000"/>
            <a:chOff x="2880" y="240"/>
            <a:chExt cx="2448" cy="480"/>
          </a:xfrm>
        </p:grpSpPr>
        <p:sp>
          <p:nvSpPr>
            <p:cNvPr id="15417" name="Oval 24"/>
            <p:cNvSpPr>
              <a:spLocks noChangeArrowheads="1"/>
            </p:cNvSpPr>
            <p:nvPr/>
          </p:nvSpPr>
          <p:spPr bwMode="auto">
            <a:xfrm>
              <a:off x="2880" y="240"/>
              <a:ext cx="2448" cy="480"/>
            </a:xfrm>
            <a:prstGeom prst="ellipse">
              <a:avLst/>
            </a:prstGeom>
            <a:solidFill>
              <a:srgbClr val="FFFF00"/>
            </a:solidFill>
            <a:ln w="9525">
              <a:solidFill>
                <a:schemeClr val="tx1"/>
              </a:solidFill>
              <a:round/>
              <a:headEnd/>
              <a:tailEnd/>
            </a:ln>
          </p:spPr>
          <p:txBody>
            <a:bodyPr wrap="none" anchor="ctr"/>
            <a:lstStyle/>
            <a:p>
              <a:endParaRPr lang="ja-JP" altLang="en-US"/>
            </a:p>
          </p:txBody>
        </p:sp>
        <p:sp>
          <p:nvSpPr>
            <p:cNvPr id="15418" name="Text Box 25"/>
            <p:cNvSpPr txBox="1">
              <a:spLocks noChangeArrowheads="1"/>
            </p:cNvSpPr>
            <p:nvPr/>
          </p:nvSpPr>
          <p:spPr bwMode="auto">
            <a:xfrm>
              <a:off x="3264" y="288"/>
              <a:ext cx="1728" cy="365"/>
            </a:xfrm>
            <a:prstGeom prst="rect">
              <a:avLst/>
            </a:prstGeom>
            <a:noFill/>
            <a:ln w="9525">
              <a:noFill/>
              <a:miter lim="800000"/>
              <a:headEnd/>
              <a:tailEnd/>
            </a:ln>
          </p:spPr>
          <p:txBody>
            <a:bodyPr>
              <a:spAutoFit/>
            </a:bodyPr>
            <a:lstStyle/>
            <a:p>
              <a:pPr>
                <a:spcBef>
                  <a:spcPct val="50000"/>
                </a:spcBef>
              </a:pPr>
              <a:r>
                <a:rPr lang="ja-JP" altLang="en-US" sz="3200" b="1"/>
                <a:t>さまざなテーマ</a:t>
              </a:r>
            </a:p>
          </p:txBody>
        </p:sp>
      </p:grpSp>
      <p:grpSp>
        <p:nvGrpSpPr>
          <p:cNvPr id="3" name="Group 46"/>
          <p:cNvGrpSpPr>
            <a:grpSpLocks/>
          </p:cNvGrpSpPr>
          <p:nvPr/>
        </p:nvGrpSpPr>
        <p:grpSpPr bwMode="auto">
          <a:xfrm>
            <a:off x="609600" y="457200"/>
            <a:ext cx="3429000" cy="1204913"/>
            <a:chOff x="384" y="288"/>
            <a:chExt cx="2160" cy="859"/>
          </a:xfrm>
        </p:grpSpPr>
        <p:grpSp>
          <p:nvGrpSpPr>
            <p:cNvPr id="4" name="Group 15"/>
            <p:cNvGrpSpPr>
              <a:grpSpLocks/>
            </p:cNvGrpSpPr>
            <p:nvPr/>
          </p:nvGrpSpPr>
          <p:grpSpPr bwMode="auto">
            <a:xfrm>
              <a:off x="384" y="288"/>
              <a:ext cx="2160" cy="576"/>
              <a:chOff x="384" y="384"/>
              <a:chExt cx="2160" cy="576"/>
            </a:xfrm>
          </p:grpSpPr>
          <p:sp>
            <p:nvSpPr>
              <p:cNvPr id="15415" name="AutoShape 3"/>
              <p:cNvSpPr>
                <a:spLocks noChangeArrowheads="1"/>
              </p:cNvSpPr>
              <p:nvPr/>
            </p:nvSpPr>
            <p:spPr bwMode="auto">
              <a:xfrm>
                <a:off x="384" y="384"/>
                <a:ext cx="2160" cy="576"/>
              </a:xfrm>
              <a:prstGeom prst="roundRect">
                <a:avLst>
                  <a:gd name="adj" fmla="val 16667"/>
                </a:avLst>
              </a:prstGeom>
              <a:solidFill>
                <a:srgbClr val="FF99CC"/>
              </a:solidFill>
              <a:ln w="9525">
                <a:solidFill>
                  <a:schemeClr val="tx1"/>
                </a:solidFill>
                <a:round/>
                <a:headEnd/>
                <a:tailEnd/>
              </a:ln>
            </p:spPr>
            <p:txBody>
              <a:bodyPr wrap="none" anchor="ctr"/>
              <a:lstStyle/>
              <a:p>
                <a:endParaRPr lang="ja-JP" altLang="en-US"/>
              </a:p>
            </p:txBody>
          </p:sp>
          <p:sp>
            <p:nvSpPr>
              <p:cNvPr id="15416" name="Text Box 4"/>
              <p:cNvSpPr txBox="1">
                <a:spLocks noChangeArrowheads="1"/>
              </p:cNvSpPr>
              <p:nvPr/>
            </p:nvSpPr>
            <p:spPr bwMode="auto">
              <a:xfrm>
                <a:off x="576" y="481"/>
                <a:ext cx="1728" cy="413"/>
              </a:xfrm>
              <a:prstGeom prst="rect">
                <a:avLst/>
              </a:prstGeom>
              <a:noFill/>
              <a:ln w="9525">
                <a:noFill/>
                <a:miter lim="800000"/>
                <a:headEnd/>
                <a:tailEnd/>
              </a:ln>
            </p:spPr>
            <p:txBody>
              <a:bodyPr>
                <a:spAutoFit/>
              </a:bodyPr>
              <a:lstStyle/>
              <a:p>
                <a:pPr algn="ctr">
                  <a:spcBef>
                    <a:spcPct val="50000"/>
                  </a:spcBef>
                </a:pPr>
                <a:r>
                  <a:rPr lang="ja-JP" altLang="en-US" sz="3200" b="1"/>
                  <a:t>樹木観察</a:t>
                </a:r>
              </a:p>
            </p:txBody>
          </p:sp>
        </p:grpSp>
        <p:sp>
          <p:nvSpPr>
            <p:cNvPr id="15414" name="Text Box 39"/>
            <p:cNvSpPr txBox="1">
              <a:spLocks noChangeArrowheads="1"/>
            </p:cNvSpPr>
            <p:nvPr/>
          </p:nvSpPr>
          <p:spPr bwMode="auto">
            <a:xfrm>
              <a:off x="1020" y="821"/>
              <a:ext cx="1005" cy="326"/>
            </a:xfrm>
            <a:prstGeom prst="rect">
              <a:avLst/>
            </a:prstGeom>
            <a:noFill/>
            <a:ln w="9525">
              <a:noFill/>
              <a:miter lim="800000"/>
              <a:headEnd/>
              <a:tailEnd/>
            </a:ln>
          </p:spPr>
          <p:txBody>
            <a:bodyPr>
              <a:spAutoFit/>
            </a:bodyPr>
            <a:lstStyle/>
            <a:p>
              <a:pPr>
                <a:spcBef>
                  <a:spcPct val="50000"/>
                </a:spcBef>
              </a:pPr>
              <a:r>
                <a:rPr lang="ja-JP" altLang="en-US" b="1">
                  <a:solidFill>
                    <a:srgbClr val="FF0000"/>
                  </a:solidFill>
                </a:rPr>
                <a:t>中１：５月</a:t>
              </a:r>
            </a:p>
          </p:txBody>
        </p:sp>
      </p:grpSp>
      <p:grpSp>
        <p:nvGrpSpPr>
          <p:cNvPr id="5" name="Group 47"/>
          <p:cNvGrpSpPr>
            <a:grpSpLocks/>
          </p:cNvGrpSpPr>
          <p:nvPr/>
        </p:nvGrpSpPr>
        <p:grpSpPr bwMode="auto">
          <a:xfrm>
            <a:off x="4098925" y="1312863"/>
            <a:ext cx="4130675" cy="1222375"/>
            <a:chOff x="2582" y="827"/>
            <a:chExt cx="2602" cy="849"/>
          </a:xfrm>
        </p:grpSpPr>
        <p:grpSp>
          <p:nvGrpSpPr>
            <p:cNvPr id="6" name="Group 33"/>
            <p:cNvGrpSpPr>
              <a:grpSpLocks/>
            </p:cNvGrpSpPr>
            <p:nvPr/>
          </p:nvGrpSpPr>
          <p:grpSpPr bwMode="auto">
            <a:xfrm>
              <a:off x="2582" y="827"/>
              <a:ext cx="2602" cy="576"/>
              <a:chOff x="2582" y="827"/>
              <a:chExt cx="2602" cy="576"/>
            </a:xfrm>
          </p:grpSpPr>
          <p:grpSp>
            <p:nvGrpSpPr>
              <p:cNvPr id="7" name="Group 21"/>
              <p:cNvGrpSpPr>
                <a:grpSpLocks/>
              </p:cNvGrpSpPr>
              <p:nvPr/>
            </p:nvGrpSpPr>
            <p:grpSpPr bwMode="auto">
              <a:xfrm>
                <a:off x="2928" y="827"/>
                <a:ext cx="2256" cy="576"/>
                <a:chOff x="2832" y="912"/>
                <a:chExt cx="2256" cy="576"/>
              </a:xfrm>
            </p:grpSpPr>
            <p:sp>
              <p:nvSpPr>
                <p:cNvPr id="15411" name="AutoShape 5"/>
                <p:cNvSpPr>
                  <a:spLocks noChangeArrowheads="1"/>
                </p:cNvSpPr>
                <p:nvPr/>
              </p:nvSpPr>
              <p:spPr bwMode="auto">
                <a:xfrm>
                  <a:off x="2832" y="912"/>
                  <a:ext cx="2256" cy="576"/>
                </a:xfrm>
                <a:prstGeom prst="roundRect">
                  <a:avLst>
                    <a:gd name="adj" fmla="val 16667"/>
                  </a:avLst>
                </a:prstGeom>
                <a:solidFill>
                  <a:srgbClr val="FF99CC"/>
                </a:solidFill>
                <a:ln w="9525">
                  <a:solidFill>
                    <a:schemeClr val="tx1"/>
                  </a:solidFill>
                  <a:round/>
                  <a:headEnd/>
                  <a:tailEnd/>
                </a:ln>
              </p:spPr>
              <p:txBody>
                <a:bodyPr wrap="none" anchor="ctr"/>
                <a:lstStyle/>
                <a:p>
                  <a:endParaRPr lang="ja-JP" altLang="en-US"/>
                </a:p>
              </p:txBody>
            </p:sp>
            <p:sp>
              <p:nvSpPr>
                <p:cNvPr id="15412" name="Text Box 6"/>
                <p:cNvSpPr txBox="1">
                  <a:spLocks noChangeArrowheads="1"/>
                </p:cNvSpPr>
                <p:nvPr/>
              </p:nvSpPr>
              <p:spPr bwMode="auto">
                <a:xfrm>
                  <a:off x="2976" y="1008"/>
                  <a:ext cx="1989" cy="403"/>
                </a:xfrm>
                <a:prstGeom prst="rect">
                  <a:avLst/>
                </a:prstGeom>
                <a:noFill/>
                <a:ln w="9525">
                  <a:noFill/>
                  <a:miter lim="800000"/>
                  <a:headEnd/>
                  <a:tailEnd/>
                </a:ln>
              </p:spPr>
              <p:txBody>
                <a:bodyPr>
                  <a:spAutoFit/>
                </a:bodyPr>
                <a:lstStyle/>
                <a:p>
                  <a:pPr algn="ctr">
                    <a:spcBef>
                      <a:spcPct val="50000"/>
                    </a:spcBef>
                  </a:pPr>
                  <a:r>
                    <a:rPr lang="ja-JP" altLang="en-US" sz="3200" b="1"/>
                    <a:t>フィールドワーク</a:t>
                  </a:r>
                </a:p>
              </p:txBody>
            </p:sp>
          </p:grpSp>
          <p:sp>
            <p:nvSpPr>
              <p:cNvPr id="15410" name="AutoShape 27"/>
              <p:cNvSpPr>
                <a:spLocks noChangeArrowheads="1"/>
              </p:cNvSpPr>
              <p:nvPr/>
            </p:nvSpPr>
            <p:spPr bwMode="auto">
              <a:xfrm rot="1517357">
                <a:off x="2582" y="873"/>
                <a:ext cx="288" cy="192"/>
              </a:xfrm>
              <a:prstGeom prst="right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ja-JP" altLang="en-US"/>
              </a:p>
            </p:txBody>
          </p:sp>
        </p:grpSp>
        <p:sp>
          <p:nvSpPr>
            <p:cNvPr id="15408" name="Text Box 40"/>
            <p:cNvSpPr txBox="1">
              <a:spLocks noChangeArrowheads="1"/>
            </p:cNvSpPr>
            <p:nvPr/>
          </p:nvSpPr>
          <p:spPr bwMode="auto">
            <a:xfrm>
              <a:off x="3507" y="1358"/>
              <a:ext cx="1225" cy="318"/>
            </a:xfrm>
            <a:prstGeom prst="rect">
              <a:avLst/>
            </a:prstGeom>
            <a:noFill/>
            <a:ln w="9525">
              <a:noFill/>
              <a:miter lim="800000"/>
              <a:headEnd/>
              <a:tailEnd/>
            </a:ln>
          </p:spPr>
          <p:txBody>
            <a:bodyPr>
              <a:spAutoFit/>
            </a:bodyPr>
            <a:lstStyle/>
            <a:p>
              <a:pPr>
                <a:spcBef>
                  <a:spcPct val="50000"/>
                </a:spcBef>
              </a:pPr>
              <a:r>
                <a:rPr lang="ja-JP" altLang="en-US" b="1">
                  <a:solidFill>
                    <a:srgbClr val="FF0000"/>
                  </a:solidFill>
                </a:rPr>
                <a:t>中１：５～９月</a:t>
              </a:r>
            </a:p>
          </p:txBody>
        </p:sp>
      </p:grpSp>
      <p:grpSp>
        <p:nvGrpSpPr>
          <p:cNvPr id="8" name="Group 48"/>
          <p:cNvGrpSpPr>
            <a:grpSpLocks/>
          </p:cNvGrpSpPr>
          <p:nvPr/>
        </p:nvGrpSpPr>
        <p:grpSpPr bwMode="auto">
          <a:xfrm>
            <a:off x="611188" y="1773238"/>
            <a:ext cx="3962400" cy="1171575"/>
            <a:chOff x="384" y="1344"/>
            <a:chExt cx="2496" cy="879"/>
          </a:xfrm>
        </p:grpSpPr>
        <p:grpSp>
          <p:nvGrpSpPr>
            <p:cNvPr id="9" name="Group 34"/>
            <p:cNvGrpSpPr>
              <a:grpSpLocks/>
            </p:cNvGrpSpPr>
            <p:nvPr/>
          </p:nvGrpSpPr>
          <p:grpSpPr bwMode="auto">
            <a:xfrm>
              <a:off x="384" y="1344"/>
              <a:ext cx="2496" cy="576"/>
              <a:chOff x="384" y="1344"/>
              <a:chExt cx="2496" cy="576"/>
            </a:xfrm>
          </p:grpSpPr>
          <p:grpSp>
            <p:nvGrpSpPr>
              <p:cNvPr id="10" name="Group 16"/>
              <p:cNvGrpSpPr>
                <a:grpSpLocks/>
              </p:cNvGrpSpPr>
              <p:nvPr/>
            </p:nvGrpSpPr>
            <p:grpSpPr bwMode="auto">
              <a:xfrm>
                <a:off x="384" y="1344"/>
                <a:ext cx="2160" cy="576"/>
                <a:chOff x="384" y="1536"/>
                <a:chExt cx="2160" cy="576"/>
              </a:xfrm>
            </p:grpSpPr>
            <p:sp>
              <p:nvSpPr>
                <p:cNvPr id="15405" name="AutoShape 7"/>
                <p:cNvSpPr>
                  <a:spLocks noChangeArrowheads="1"/>
                </p:cNvSpPr>
                <p:nvPr/>
              </p:nvSpPr>
              <p:spPr bwMode="auto">
                <a:xfrm>
                  <a:off x="384" y="1536"/>
                  <a:ext cx="2160" cy="576"/>
                </a:xfrm>
                <a:prstGeom prst="roundRect">
                  <a:avLst>
                    <a:gd name="adj" fmla="val 16667"/>
                  </a:avLst>
                </a:prstGeom>
                <a:solidFill>
                  <a:srgbClr val="FF99CC"/>
                </a:solidFill>
                <a:ln w="9525">
                  <a:solidFill>
                    <a:schemeClr val="tx1"/>
                  </a:solidFill>
                  <a:round/>
                  <a:headEnd/>
                  <a:tailEnd/>
                </a:ln>
              </p:spPr>
              <p:txBody>
                <a:bodyPr wrap="none" anchor="ctr"/>
                <a:lstStyle/>
                <a:p>
                  <a:endParaRPr lang="ja-JP" altLang="en-US"/>
                </a:p>
              </p:txBody>
            </p:sp>
            <p:sp>
              <p:nvSpPr>
                <p:cNvPr id="15406" name="Text Box 8"/>
                <p:cNvSpPr txBox="1">
                  <a:spLocks noChangeArrowheads="1"/>
                </p:cNvSpPr>
                <p:nvPr/>
              </p:nvSpPr>
              <p:spPr bwMode="auto">
                <a:xfrm>
                  <a:off x="624" y="1634"/>
                  <a:ext cx="1728" cy="434"/>
                </a:xfrm>
                <a:prstGeom prst="rect">
                  <a:avLst/>
                </a:prstGeom>
                <a:noFill/>
                <a:ln w="9525">
                  <a:noFill/>
                  <a:miter lim="800000"/>
                  <a:headEnd/>
                  <a:tailEnd/>
                </a:ln>
              </p:spPr>
              <p:txBody>
                <a:bodyPr>
                  <a:spAutoFit/>
                </a:bodyPr>
                <a:lstStyle/>
                <a:p>
                  <a:pPr algn="ctr">
                    <a:spcBef>
                      <a:spcPct val="50000"/>
                    </a:spcBef>
                  </a:pPr>
                  <a:r>
                    <a:rPr lang="ja-JP" altLang="en-US" sz="3200" b="1"/>
                    <a:t>森と人間社会</a:t>
                  </a:r>
                </a:p>
              </p:txBody>
            </p:sp>
          </p:grpSp>
          <p:sp>
            <p:nvSpPr>
              <p:cNvPr id="15404" name="AutoShape 30"/>
              <p:cNvSpPr>
                <a:spLocks noChangeArrowheads="1"/>
              </p:cNvSpPr>
              <p:nvPr/>
            </p:nvSpPr>
            <p:spPr bwMode="auto">
              <a:xfrm rot="-2333077">
                <a:off x="2592" y="1392"/>
                <a:ext cx="288" cy="192"/>
              </a:xfrm>
              <a:prstGeom prst="left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ja-JP" altLang="en-US"/>
              </a:p>
            </p:txBody>
          </p:sp>
        </p:grpSp>
        <p:sp>
          <p:nvSpPr>
            <p:cNvPr id="15402" name="Text Box 41"/>
            <p:cNvSpPr txBox="1">
              <a:spLocks noChangeArrowheads="1"/>
            </p:cNvSpPr>
            <p:nvPr/>
          </p:nvSpPr>
          <p:spPr bwMode="auto">
            <a:xfrm>
              <a:off x="884" y="1880"/>
              <a:ext cx="1225" cy="343"/>
            </a:xfrm>
            <a:prstGeom prst="rect">
              <a:avLst/>
            </a:prstGeom>
            <a:noFill/>
            <a:ln w="9525">
              <a:noFill/>
              <a:miter lim="800000"/>
              <a:headEnd/>
              <a:tailEnd/>
            </a:ln>
          </p:spPr>
          <p:txBody>
            <a:bodyPr>
              <a:spAutoFit/>
            </a:bodyPr>
            <a:lstStyle/>
            <a:p>
              <a:pPr>
                <a:spcBef>
                  <a:spcPct val="50000"/>
                </a:spcBef>
              </a:pPr>
              <a:r>
                <a:rPr lang="ja-JP" altLang="en-US" b="1">
                  <a:solidFill>
                    <a:srgbClr val="FF0000"/>
                  </a:solidFill>
                </a:rPr>
                <a:t>中１：９～２月</a:t>
              </a:r>
            </a:p>
          </p:txBody>
        </p:sp>
      </p:grpSp>
      <p:grpSp>
        <p:nvGrpSpPr>
          <p:cNvPr id="11" name="Group 71"/>
          <p:cNvGrpSpPr>
            <a:grpSpLocks/>
          </p:cNvGrpSpPr>
          <p:nvPr/>
        </p:nvGrpSpPr>
        <p:grpSpPr bwMode="auto">
          <a:xfrm>
            <a:off x="4067175" y="2636838"/>
            <a:ext cx="4114800" cy="1176337"/>
            <a:chOff x="2562" y="1661"/>
            <a:chExt cx="2592" cy="741"/>
          </a:xfrm>
        </p:grpSpPr>
        <p:grpSp>
          <p:nvGrpSpPr>
            <p:cNvPr id="12" name="Group 35"/>
            <p:cNvGrpSpPr>
              <a:grpSpLocks/>
            </p:cNvGrpSpPr>
            <p:nvPr/>
          </p:nvGrpSpPr>
          <p:grpSpPr bwMode="auto">
            <a:xfrm>
              <a:off x="2562" y="1661"/>
              <a:ext cx="2592" cy="490"/>
              <a:chOff x="2544" y="1930"/>
              <a:chExt cx="2592" cy="576"/>
            </a:xfrm>
          </p:grpSpPr>
          <p:grpSp>
            <p:nvGrpSpPr>
              <p:cNvPr id="13" name="Group 22"/>
              <p:cNvGrpSpPr>
                <a:grpSpLocks/>
              </p:cNvGrpSpPr>
              <p:nvPr/>
            </p:nvGrpSpPr>
            <p:grpSpPr bwMode="auto">
              <a:xfrm>
                <a:off x="2880" y="1930"/>
                <a:ext cx="2256" cy="576"/>
                <a:chOff x="2784" y="2160"/>
                <a:chExt cx="2256" cy="576"/>
              </a:xfrm>
            </p:grpSpPr>
            <p:sp>
              <p:nvSpPr>
                <p:cNvPr id="15399" name="AutoShape 9"/>
                <p:cNvSpPr>
                  <a:spLocks noChangeArrowheads="1"/>
                </p:cNvSpPr>
                <p:nvPr/>
              </p:nvSpPr>
              <p:spPr bwMode="auto">
                <a:xfrm>
                  <a:off x="2784" y="2160"/>
                  <a:ext cx="2256" cy="576"/>
                </a:xfrm>
                <a:prstGeom prst="roundRect">
                  <a:avLst>
                    <a:gd name="adj" fmla="val 16667"/>
                  </a:avLst>
                </a:prstGeom>
                <a:solidFill>
                  <a:srgbClr val="FF99CC"/>
                </a:solidFill>
                <a:ln w="9525">
                  <a:solidFill>
                    <a:schemeClr val="tx1"/>
                  </a:solidFill>
                  <a:round/>
                  <a:headEnd/>
                  <a:tailEnd/>
                </a:ln>
              </p:spPr>
              <p:txBody>
                <a:bodyPr wrap="none" anchor="ctr"/>
                <a:lstStyle/>
                <a:p>
                  <a:endParaRPr lang="ja-JP" altLang="en-US"/>
                </a:p>
              </p:txBody>
            </p:sp>
            <p:sp>
              <p:nvSpPr>
                <p:cNvPr id="15400" name="Text Box 10"/>
                <p:cNvSpPr txBox="1">
                  <a:spLocks noChangeArrowheads="1"/>
                </p:cNvSpPr>
                <p:nvPr/>
              </p:nvSpPr>
              <p:spPr bwMode="auto">
                <a:xfrm>
                  <a:off x="2880" y="2256"/>
                  <a:ext cx="1989" cy="429"/>
                </a:xfrm>
                <a:prstGeom prst="rect">
                  <a:avLst/>
                </a:prstGeom>
                <a:noFill/>
                <a:ln w="9525">
                  <a:noFill/>
                  <a:miter lim="800000"/>
                  <a:headEnd/>
                  <a:tailEnd/>
                </a:ln>
              </p:spPr>
              <p:txBody>
                <a:bodyPr>
                  <a:spAutoFit/>
                </a:bodyPr>
                <a:lstStyle/>
                <a:p>
                  <a:pPr algn="ctr">
                    <a:spcBef>
                      <a:spcPct val="50000"/>
                    </a:spcBef>
                  </a:pPr>
                  <a:r>
                    <a:rPr lang="ja-JP" altLang="en-US" sz="3200" b="1"/>
                    <a:t>日本文化研究</a:t>
                  </a:r>
                  <a:r>
                    <a:rPr lang="en-US" altLang="ja-JP" sz="3200" b="1"/>
                    <a:t>Ⅰ</a:t>
                  </a:r>
                </a:p>
              </p:txBody>
            </p:sp>
          </p:grpSp>
          <p:sp>
            <p:nvSpPr>
              <p:cNvPr id="15398" name="AutoShape 28"/>
              <p:cNvSpPr>
                <a:spLocks noChangeArrowheads="1"/>
              </p:cNvSpPr>
              <p:nvPr/>
            </p:nvSpPr>
            <p:spPr bwMode="auto">
              <a:xfrm rot="1517357">
                <a:off x="2544" y="1968"/>
                <a:ext cx="288" cy="192"/>
              </a:xfrm>
              <a:prstGeom prst="right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ja-JP" altLang="en-US"/>
              </a:p>
            </p:txBody>
          </p:sp>
        </p:grpSp>
        <p:sp>
          <p:nvSpPr>
            <p:cNvPr id="15396" name="Text Box 42"/>
            <p:cNvSpPr txBox="1">
              <a:spLocks noChangeArrowheads="1"/>
            </p:cNvSpPr>
            <p:nvPr/>
          </p:nvSpPr>
          <p:spPr bwMode="auto">
            <a:xfrm>
              <a:off x="3442" y="2114"/>
              <a:ext cx="1225" cy="288"/>
            </a:xfrm>
            <a:prstGeom prst="rect">
              <a:avLst/>
            </a:prstGeom>
            <a:noFill/>
            <a:ln w="9525">
              <a:noFill/>
              <a:miter lim="800000"/>
              <a:headEnd/>
              <a:tailEnd/>
            </a:ln>
          </p:spPr>
          <p:txBody>
            <a:bodyPr>
              <a:spAutoFit/>
            </a:bodyPr>
            <a:lstStyle/>
            <a:p>
              <a:pPr>
                <a:spcBef>
                  <a:spcPct val="50000"/>
                </a:spcBef>
              </a:pPr>
              <a:r>
                <a:rPr lang="ja-JP" altLang="en-US" b="1">
                  <a:solidFill>
                    <a:srgbClr val="FF0000"/>
                  </a:solidFill>
                </a:rPr>
                <a:t>中２：４～７月</a:t>
              </a:r>
            </a:p>
          </p:txBody>
        </p:sp>
      </p:grpSp>
      <p:grpSp>
        <p:nvGrpSpPr>
          <p:cNvPr id="14" name="Group 69"/>
          <p:cNvGrpSpPr>
            <a:grpSpLocks/>
          </p:cNvGrpSpPr>
          <p:nvPr/>
        </p:nvGrpSpPr>
        <p:grpSpPr bwMode="auto">
          <a:xfrm>
            <a:off x="539750" y="4508500"/>
            <a:ext cx="3962400" cy="1106488"/>
            <a:chOff x="340" y="2840"/>
            <a:chExt cx="2496" cy="697"/>
          </a:xfrm>
        </p:grpSpPr>
        <p:grpSp>
          <p:nvGrpSpPr>
            <p:cNvPr id="15" name="Group 38"/>
            <p:cNvGrpSpPr>
              <a:grpSpLocks/>
            </p:cNvGrpSpPr>
            <p:nvPr/>
          </p:nvGrpSpPr>
          <p:grpSpPr bwMode="auto">
            <a:xfrm>
              <a:off x="340" y="2840"/>
              <a:ext cx="2496" cy="438"/>
              <a:chOff x="384" y="3456"/>
              <a:chExt cx="2496" cy="576"/>
            </a:xfrm>
          </p:grpSpPr>
          <p:grpSp>
            <p:nvGrpSpPr>
              <p:cNvPr id="16" name="Group 18"/>
              <p:cNvGrpSpPr>
                <a:grpSpLocks/>
              </p:cNvGrpSpPr>
              <p:nvPr/>
            </p:nvGrpSpPr>
            <p:grpSpPr bwMode="auto">
              <a:xfrm>
                <a:off x="384" y="3456"/>
                <a:ext cx="2160" cy="576"/>
                <a:chOff x="384" y="2784"/>
                <a:chExt cx="2160" cy="576"/>
              </a:xfrm>
            </p:grpSpPr>
            <p:sp>
              <p:nvSpPr>
                <p:cNvPr id="15393" name="AutoShape 19"/>
                <p:cNvSpPr>
                  <a:spLocks noChangeArrowheads="1"/>
                </p:cNvSpPr>
                <p:nvPr/>
              </p:nvSpPr>
              <p:spPr bwMode="auto">
                <a:xfrm>
                  <a:off x="384" y="2784"/>
                  <a:ext cx="2160" cy="576"/>
                </a:xfrm>
                <a:prstGeom prst="roundRect">
                  <a:avLst>
                    <a:gd name="adj" fmla="val 16667"/>
                  </a:avLst>
                </a:prstGeom>
                <a:solidFill>
                  <a:srgbClr val="FF99CC"/>
                </a:solidFill>
                <a:ln w="9525">
                  <a:solidFill>
                    <a:schemeClr val="tx1"/>
                  </a:solidFill>
                  <a:round/>
                  <a:headEnd/>
                  <a:tailEnd/>
                </a:ln>
              </p:spPr>
              <p:txBody>
                <a:bodyPr wrap="none" anchor="ctr"/>
                <a:lstStyle/>
                <a:p>
                  <a:endParaRPr lang="ja-JP" altLang="en-US"/>
                </a:p>
              </p:txBody>
            </p:sp>
            <p:sp>
              <p:nvSpPr>
                <p:cNvPr id="15394" name="Text Box 20"/>
                <p:cNvSpPr txBox="1">
                  <a:spLocks noChangeArrowheads="1"/>
                </p:cNvSpPr>
                <p:nvPr/>
              </p:nvSpPr>
              <p:spPr bwMode="auto">
                <a:xfrm>
                  <a:off x="624" y="2880"/>
                  <a:ext cx="1728" cy="480"/>
                </a:xfrm>
                <a:prstGeom prst="rect">
                  <a:avLst/>
                </a:prstGeom>
                <a:noFill/>
                <a:ln w="9525">
                  <a:noFill/>
                  <a:miter lim="800000"/>
                  <a:headEnd/>
                  <a:tailEnd/>
                </a:ln>
              </p:spPr>
              <p:txBody>
                <a:bodyPr>
                  <a:spAutoFit/>
                </a:bodyPr>
                <a:lstStyle/>
                <a:p>
                  <a:pPr algn="ctr">
                    <a:spcBef>
                      <a:spcPct val="50000"/>
                    </a:spcBef>
                  </a:pPr>
                  <a:r>
                    <a:rPr lang="ja-JP" altLang="en-US" sz="3200" b="1"/>
                    <a:t>異文化研究</a:t>
                  </a:r>
                </a:p>
              </p:txBody>
            </p:sp>
          </p:grpSp>
          <p:sp>
            <p:nvSpPr>
              <p:cNvPr id="15392" name="AutoShape 32"/>
              <p:cNvSpPr>
                <a:spLocks noChangeArrowheads="1"/>
              </p:cNvSpPr>
              <p:nvPr/>
            </p:nvSpPr>
            <p:spPr bwMode="auto">
              <a:xfrm rot="-2333077">
                <a:off x="2592" y="3600"/>
                <a:ext cx="288" cy="192"/>
              </a:xfrm>
              <a:prstGeom prst="left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ja-JP" altLang="en-US"/>
              </a:p>
            </p:txBody>
          </p:sp>
        </p:grpSp>
        <p:sp>
          <p:nvSpPr>
            <p:cNvPr id="15390" name="Text Box 44"/>
            <p:cNvSpPr txBox="1">
              <a:spLocks noChangeArrowheads="1"/>
            </p:cNvSpPr>
            <p:nvPr/>
          </p:nvSpPr>
          <p:spPr bwMode="auto">
            <a:xfrm>
              <a:off x="793" y="3249"/>
              <a:ext cx="1434" cy="288"/>
            </a:xfrm>
            <a:prstGeom prst="rect">
              <a:avLst/>
            </a:prstGeom>
            <a:noFill/>
            <a:ln w="9525">
              <a:noFill/>
              <a:miter lim="800000"/>
              <a:headEnd/>
              <a:tailEnd/>
            </a:ln>
          </p:spPr>
          <p:txBody>
            <a:bodyPr>
              <a:spAutoFit/>
            </a:bodyPr>
            <a:lstStyle/>
            <a:p>
              <a:pPr>
                <a:spcBef>
                  <a:spcPct val="50000"/>
                </a:spcBef>
              </a:pPr>
              <a:r>
                <a:rPr lang="ja-JP" altLang="en-US" b="1">
                  <a:solidFill>
                    <a:srgbClr val="FF0000"/>
                  </a:solidFill>
                </a:rPr>
                <a:t>中３：５～１月</a:t>
              </a:r>
            </a:p>
          </p:txBody>
        </p:sp>
      </p:grpSp>
      <p:grpSp>
        <p:nvGrpSpPr>
          <p:cNvPr id="17" name="Group 70"/>
          <p:cNvGrpSpPr>
            <a:grpSpLocks/>
          </p:cNvGrpSpPr>
          <p:nvPr/>
        </p:nvGrpSpPr>
        <p:grpSpPr bwMode="auto">
          <a:xfrm>
            <a:off x="4067175" y="3933825"/>
            <a:ext cx="4176713" cy="1111250"/>
            <a:chOff x="2562" y="2478"/>
            <a:chExt cx="2631" cy="700"/>
          </a:xfrm>
        </p:grpSpPr>
        <p:grpSp>
          <p:nvGrpSpPr>
            <p:cNvPr id="18" name="Group 37"/>
            <p:cNvGrpSpPr>
              <a:grpSpLocks/>
            </p:cNvGrpSpPr>
            <p:nvPr/>
          </p:nvGrpSpPr>
          <p:grpSpPr bwMode="auto">
            <a:xfrm>
              <a:off x="2562" y="2478"/>
              <a:ext cx="2631" cy="453"/>
              <a:chOff x="2544" y="3024"/>
              <a:chExt cx="2592" cy="576"/>
            </a:xfrm>
          </p:grpSpPr>
          <p:grpSp>
            <p:nvGrpSpPr>
              <p:cNvPr id="19" name="Group 23"/>
              <p:cNvGrpSpPr>
                <a:grpSpLocks/>
              </p:cNvGrpSpPr>
              <p:nvPr/>
            </p:nvGrpSpPr>
            <p:grpSpPr bwMode="auto">
              <a:xfrm>
                <a:off x="2880" y="3024"/>
                <a:ext cx="2256" cy="576"/>
                <a:chOff x="2784" y="3360"/>
                <a:chExt cx="2256" cy="576"/>
              </a:xfrm>
            </p:grpSpPr>
            <p:sp>
              <p:nvSpPr>
                <p:cNvPr id="15387" name="AutoShape 13"/>
                <p:cNvSpPr>
                  <a:spLocks noChangeArrowheads="1"/>
                </p:cNvSpPr>
                <p:nvPr/>
              </p:nvSpPr>
              <p:spPr bwMode="auto">
                <a:xfrm>
                  <a:off x="2784" y="3360"/>
                  <a:ext cx="2256" cy="576"/>
                </a:xfrm>
                <a:prstGeom prst="roundRect">
                  <a:avLst>
                    <a:gd name="adj" fmla="val 16667"/>
                  </a:avLst>
                </a:prstGeom>
                <a:solidFill>
                  <a:srgbClr val="FF99CC"/>
                </a:solidFill>
                <a:ln w="9525">
                  <a:solidFill>
                    <a:schemeClr val="tx1"/>
                  </a:solidFill>
                  <a:round/>
                  <a:headEnd/>
                  <a:tailEnd/>
                </a:ln>
              </p:spPr>
              <p:txBody>
                <a:bodyPr wrap="none" anchor="ctr"/>
                <a:lstStyle/>
                <a:p>
                  <a:endParaRPr lang="ja-JP" altLang="en-US"/>
                </a:p>
              </p:txBody>
            </p:sp>
            <p:sp>
              <p:nvSpPr>
                <p:cNvPr id="15388" name="Text Box 14"/>
                <p:cNvSpPr txBox="1">
                  <a:spLocks noChangeArrowheads="1"/>
                </p:cNvSpPr>
                <p:nvPr/>
              </p:nvSpPr>
              <p:spPr bwMode="auto">
                <a:xfrm>
                  <a:off x="2929" y="3466"/>
                  <a:ext cx="1989" cy="464"/>
                </a:xfrm>
                <a:prstGeom prst="rect">
                  <a:avLst/>
                </a:prstGeom>
                <a:noFill/>
                <a:ln w="9525">
                  <a:noFill/>
                  <a:miter lim="800000"/>
                  <a:headEnd/>
                  <a:tailEnd/>
                </a:ln>
              </p:spPr>
              <p:txBody>
                <a:bodyPr>
                  <a:spAutoFit/>
                </a:bodyPr>
                <a:lstStyle/>
                <a:p>
                  <a:pPr algn="ctr">
                    <a:spcBef>
                      <a:spcPct val="50000"/>
                    </a:spcBef>
                  </a:pPr>
                  <a:r>
                    <a:rPr lang="ja-JP" altLang="en-US" sz="3200" b="1"/>
                    <a:t>進路研究</a:t>
                  </a:r>
                </a:p>
              </p:txBody>
            </p:sp>
          </p:grpSp>
          <p:sp>
            <p:nvSpPr>
              <p:cNvPr id="15386" name="AutoShape 29"/>
              <p:cNvSpPr>
                <a:spLocks noChangeArrowheads="1"/>
              </p:cNvSpPr>
              <p:nvPr/>
            </p:nvSpPr>
            <p:spPr bwMode="auto">
              <a:xfrm rot="1517357">
                <a:off x="2544" y="3072"/>
                <a:ext cx="288" cy="192"/>
              </a:xfrm>
              <a:prstGeom prst="right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ja-JP" altLang="en-US"/>
              </a:p>
            </p:txBody>
          </p:sp>
        </p:grpSp>
        <p:sp>
          <p:nvSpPr>
            <p:cNvPr id="15384" name="Text Box 45"/>
            <p:cNvSpPr txBox="1">
              <a:spLocks noChangeArrowheads="1"/>
            </p:cNvSpPr>
            <p:nvPr/>
          </p:nvSpPr>
          <p:spPr bwMode="auto">
            <a:xfrm>
              <a:off x="3288" y="2887"/>
              <a:ext cx="1887" cy="291"/>
            </a:xfrm>
            <a:prstGeom prst="rect">
              <a:avLst/>
            </a:prstGeom>
            <a:noFill/>
            <a:ln w="9525">
              <a:noFill/>
              <a:miter lim="800000"/>
              <a:headEnd/>
              <a:tailEnd/>
            </a:ln>
          </p:spPr>
          <p:txBody>
            <a:bodyPr>
              <a:spAutoFit/>
            </a:bodyPr>
            <a:lstStyle/>
            <a:p>
              <a:pPr>
                <a:spcBef>
                  <a:spcPct val="50000"/>
                </a:spcBef>
              </a:pPr>
              <a:r>
                <a:rPr lang="ja-JP" altLang="en-US" b="1">
                  <a:solidFill>
                    <a:srgbClr val="FF0000"/>
                  </a:solidFill>
                </a:rPr>
                <a:t>中２：２月～中３：５月</a:t>
              </a:r>
            </a:p>
          </p:txBody>
        </p:sp>
      </p:grpSp>
      <p:grpSp>
        <p:nvGrpSpPr>
          <p:cNvPr id="20" name="Group 73"/>
          <p:cNvGrpSpPr>
            <a:grpSpLocks/>
          </p:cNvGrpSpPr>
          <p:nvPr/>
        </p:nvGrpSpPr>
        <p:grpSpPr bwMode="auto">
          <a:xfrm>
            <a:off x="611188" y="3141663"/>
            <a:ext cx="3962400" cy="1419225"/>
            <a:chOff x="385" y="1979"/>
            <a:chExt cx="2496" cy="894"/>
          </a:xfrm>
        </p:grpSpPr>
        <p:sp>
          <p:nvSpPr>
            <p:cNvPr id="15377" name="AutoShape 11"/>
            <p:cNvSpPr>
              <a:spLocks noChangeArrowheads="1"/>
            </p:cNvSpPr>
            <p:nvPr/>
          </p:nvSpPr>
          <p:spPr bwMode="auto">
            <a:xfrm>
              <a:off x="385" y="1979"/>
              <a:ext cx="2160" cy="459"/>
            </a:xfrm>
            <a:prstGeom prst="roundRect">
              <a:avLst>
                <a:gd name="adj" fmla="val 16667"/>
              </a:avLst>
            </a:prstGeom>
            <a:solidFill>
              <a:srgbClr val="FF99CC"/>
            </a:solidFill>
            <a:ln w="9525">
              <a:solidFill>
                <a:schemeClr val="tx1"/>
              </a:solidFill>
              <a:round/>
              <a:headEnd/>
              <a:tailEnd/>
            </a:ln>
          </p:spPr>
          <p:txBody>
            <a:bodyPr wrap="none" anchor="ctr"/>
            <a:lstStyle/>
            <a:p>
              <a:endParaRPr lang="ja-JP" altLang="en-US"/>
            </a:p>
          </p:txBody>
        </p:sp>
        <p:grpSp>
          <p:nvGrpSpPr>
            <p:cNvPr id="21" name="Group 72"/>
            <p:cNvGrpSpPr>
              <a:grpSpLocks/>
            </p:cNvGrpSpPr>
            <p:nvPr/>
          </p:nvGrpSpPr>
          <p:grpSpPr bwMode="auto">
            <a:xfrm>
              <a:off x="431" y="2017"/>
              <a:ext cx="2450" cy="666"/>
              <a:chOff x="431" y="2017"/>
              <a:chExt cx="2450" cy="666"/>
            </a:xfrm>
          </p:grpSpPr>
          <p:sp>
            <p:nvSpPr>
              <p:cNvPr id="15380" name="Text Box 12"/>
              <p:cNvSpPr txBox="1">
                <a:spLocks noChangeArrowheads="1"/>
              </p:cNvSpPr>
              <p:nvPr/>
            </p:nvSpPr>
            <p:spPr bwMode="auto">
              <a:xfrm>
                <a:off x="431" y="2024"/>
                <a:ext cx="2041" cy="365"/>
              </a:xfrm>
              <a:prstGeom prst="rect">
                <a:avLst/>
              </a:prstGeom>
              <a:noFill/>
              <a:ln w="9525">
                <a:noFill/>
                <a:miter lim="800000"/>
                <a:headEnd/>
                <a:tailEnd/>
              </a:ln>
            </p:spPr>
            <p:txBody>
              <a:bodyPr>
                <a:spAutoFit/>
              </a:bodyPr>
              <a:lstStyle/>
              <a:p>
                <a:pPr algn="ctr">
                  <a:spcBef>
                    <a:spcPct val="50000"/>
                  </a:spcBef>
                </a:pPr>
                <a:r>
                  <a:rPr lang="ja-JP" altLang="en-US" sz="3200" b="1"/>
                  <a:t>日本文化研究</a:t>
                </a:r>
                <a:r>
                  <a:rPr lang="en-US" altLang="ja-JP" sz="3200" b="1"/>
                  <a:t>Ⅱ</a:t>
                </a:r>
              </a:p>
            </p:txBody>
          </p:sp>
          <p:sp>
            <p:nvSpPr>
              <p:cNvPr id="15381" name="AutoShape 31"/>
              <p:cNvSpPr>
                <a:spLocks noChangeArrowheads="1"/>
              </p:cNvSpPr>
              <p:nvPr/>
            </p:nvSpPr>
            <p:spPr bwMode="auto">
              <a:xfrm rot="-2333077">
                <a:off x="2593" y="2017"/>
                <a:ext cx="288" cy="153"/>
              </a:xfrm>
              <a:prstGeom prst="leftArrow">
                <a:avLst>
                  <a:gd name="adj1" fmla="val 50000"/>
                  <a:gd name="adj2" fmla="val 47059"/>
                </a:avLst>
              </a:prstGeom>
              <a:solidFill>
                <a:schemeClr val="accent1"/>
              </a:solidFill>
              <a:ln w="9525">
                <a:solidFill>
                  <a:schemeClr val="tx1"/>
                </a:solidFill>
                <a:miter lim="800000"/>
                <a:headEnd/>
                <a:tailEnd/>
              </a:ln>
            </p:spPr>
            <p:txBody>
              <a:bodyPr wrap="none" anchor="ctr"/>
              <a:lstStyle/>
              <a:p>
                <a:endParaRPr lang="ja-JP" altLang="en-US"/>
              </a:p>
            </p:txBody>
          </p:sp>
          <p:sp>
            <p:nvSpPr>
              <p:cNvPr id="15382" name="Text Box 43"/>
              <p:cNvSpPr txBox="1">
                <a:spLocks noChangeArrowheads="1"/>
              </p:cNvSpPr>
              <p:nvPr/>
            </p:nvSpPr>
            <p:spPr bwMode="auto">
              <a:xfrm>
                <a:off x="877" y="2396"/>
                <a:ext cx="1225" cy="287"/>
              </a:xfrm>
              <a:prstGeom prst="rect">
                <a:avLst/>
              </a:prstGeom>
              <a:noFill/>
              <a:ln w="9525">
                <a:noFill/>
                <a:miter lim="800000"/>
                <a:headEnd/>
                <a:tailEnd/>
              </a:ln>
            </p:spPr>
            <p:txBody>
              <a:bodyPr>
                <a:spAutoFit/>
              </a:bodyPr>
              <a:lstStyle/>
              <a:p>
                <a:pPr>
                  <a:spcBef>
                    <a:spcPct val="50000"/>
                  </a:spcBef>
                </a:pPr>
                <a:r>
                  <a:rPr lang="ja-JP" altLang="en-US" b="1">
                    <a:solidFill>
                      <a:srgbClr val="FF0000"/>
                    </a:solidFill>
                  </a:rPr>
                  <a:t>中２：７～２月</a:t>
                </a:r>
              </a:p>
            </p:txBody>
          </p:sp>
        </p:grpSp>
        <p:sp>
          <p:nvSpPr>
            <p:cNvPr id="15379" name="Text Box 53"/>
            <p:cNvSpPr txBox="1">
              <a:spLocks noChangeArrowheads="1"/>
            </p:cNvSpPr>
            <p:nvPr/>
          </p:nvSpPr>
          <p:spPr bwMode="auto">
            <a:xfrm>
              <a:off x="864" y="2585"/>
              <a:ext cx="1381" cy="288"/>
            </a:xfrm>
            <a:prstGeom prst="rect">
              <a:avLst/>
            </a:prstGeom>
            <a:noFill/>
            <a:ln w="9525">
              <a:noFill/>
              <a:miter lim="800000"/>
              <a:headEnd/>
              <a:tailEnd/>
            </a:ln>
          </p:spPr>
          <p:txBody>
            <a:bodyPr>
              <a:spAutoFit/>
            </a:bodyPr>
            <a:lstStyle/>
            <a:p>
              <a:pPr>
                <a:spcBef>
                  <a:spcPct val="50000"/>
                </a:spcBef>
              </a:pPr>
              <a:r>
                <a:rPr lang="ja-JP" altLang="en-US" b="1">
                  <a:solidFill>
                    <a:srgbClr val="FF0000"/>
                  </a:solidFill>
                </a:rPr>
                <a:t>関西研修旅行</a:t>
              </a:r>
            </a:p>
          </p:txBody>
        </p:sp>
      </p:grpSp>
      <p:grpSp>
        <p:nvGrpSpPr>
          <p:cNvPr id="22" name="Group 54"/>
          <p:cNvGrpSpPr>
            <a:grpSpLocks/>
          </p:cNvGrpSpPr>
          <p:nvPr/>
        </p:nvGrpSpPr>
        <p:grpSpPr bwMode="auto">
          <a:xfrm>
            <a:off x="4067175" y="5157788"/>
            <a:ext cx="4086225" cy="1111250"/>
            <a:chOff x="2544" y="3024"/>
            <a:chExt cx="2574" cy="891"/>
          </a:xfrm>
        </p:grpSpPr>
        <p:grpSp>
          <p:nvGrpSpPr>
            <p:cNvPr id="23" name="Group 55"/>
            <p:cNvGrpSpPr>
              <a:grpSpLocks/>
            </p:cNvGrpSpPr>
            <p:nvPr/>
          </p:nvGrpSpPr>
          <p:grpSpPr bwMode="auto">
            <a:xfrm>
              <a:off x="2544" y="3024"/>
              <a:ext cx="2574" cy="576"/>
              <a:chOff x="2544" y="3024"/>
              <a:chExt cx="2574" cy="576"/>
            </a:xfrm>
          </p:grpSpPr>
          <p:grpSp>
            <p:nvGrpSpPr>
              <p:cNvPr id="24" name="Group 56"/>
              <p:cNvGrpSpPr>
                <a:grpSpLocks/>
              </p:cNvGrpSpPr>
              <p:nvPr/>
            </p:nvGrpSpPr>
            <p:grpSpPr bwMode="auto">
              <a:xfrm>
                <a:off x="2862" y="3024"/>
                <a:ext cx="2256" cy="576"/>
                <a:chOff x="2766" y="3360"/>
                <a:chExt cx="2256" cy="576"/>
              </a:xfrm>
            </p:grpSpPr>
            <p:sp>
              <p:nvSpPr>
                <p:cNvPr id="15375" name="AutoShape 57"/>
                <p:cNvSpPr>
                  <a:spLocks noChangeArrowheads="1"/>
                </p:cNvSpPr>
                <p:nvPr/>
              </p:nvSpPr>
              <p:spPr bwMode="auto">
                <a:xfrm>
                  <a:off x="2766" y="3360"/>
                  <a:ext cx="2256" cy="576"/>
                </a:xfrm>
                <a:prstGeom prst="roundRect">
                  <a:avLst>
                    <a:gd name="adj" fmla="val 16667"/>
                  </a:avLst>
                </a:prstGeom>
                <a:solidFill>
                  <a:srgbClr val="FF9900"/>
                </a:solidFill>
                <a:ln w="9525">
                  <a:solidFill>
                    <a:schemeClr val="tx1"/>
                  </a:solidFill>
                  <a:round/>
                  <a:headEnd/>
                  <a:tailEnd/>
                </a:ln>
              </p:spPr>
              <p:txBody>
                <a:bodyPr wrap="none" anchor="ctr"/>
                <a:lstStyle/>
                <a:p>
                  <a:endParaRPr lang="ja-JP" altLang="en-US"/>
                </a:p>
              </p:txBody>
            </p:sp>
            <p:sp>
              <p:nvSpPr>
                <p:cNvPr id="15376" name="Text Box 58"/>
                <p:cNvSpPr txBox="1">
                  <a:spLocks noChangeArrowheads="1"/>
                </p:cNvSpPr>
                <p:nvPr/>
              </p:nvSpPr>
              <p:spPr bwMode="auto">
                <a:xfrm>
                  <a:off x="2929" y="3466"/>
                  <a:ext cx="1989" cy="469"/>
                </a:xfrm>
                <a:prstGeom prst="rect">
                  <a:avLst/>
                </a:prstGeom>
                <a:noFill/>
                <a:ln w="9525">
                  <a:noFill/>
                  <a:miter lim="800000"/>
                  <a:headEnd/>
                  <a:tailEnd/>
                </a:ln>
              </p:spPr>
              <p:txBody>
                <a:bodyPr>
                  <a:spAutoFit/>
                </a:bodyPr>
                <a:lstStyle/>
                <a:p>
                  <a:pPr algn="ctr">
                    <a:spcBef>
                      <a:spcPct val="50000"/>
                    </a:spcBef>
                  </a:pPr>
                  <a:r>
                    <a:rPr lang="ja-JP" altLang="en-US" sz="3200" b="1" dirty="0" smtClean="0"/>
                    <a:t>イギリス研修</a:t>
                  </a:r>
                  <a:endParaRPr lang="ja-JP" altLang="en-US" sz="3200" b="1" dirty="0"/>
                </a:p>
              </p:txBody>
            </p:sp>
          </p:grpSp>
          <p:sp>
            <p:nvSpPr>
              <p:cNvPr id="15374" name="AutoShape 59"/>
              <p:cNvSpPr>
                <a:spLocks noChangeArrowheads="1"/>
              </p:cNvSpPr>
              <p:nvPr/>
            </p:nvSpPr>
            <p:spPr bwMode="auto">
              <a:xfrm rot="1517357">
                <a:off x="2544" y="3072"/>
                <a:ext cx="288" cy="192"/>
              </a:xfrm>
              <a:prstGeom prst="right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ja-JP" altLang="en-US"/>
              </a:p>
            </p:txBody>
          </p:sp>
        </p:grpSp>
        <p:sp>
          <p:nvSpPr>
            <p:cNvPr id="15372" name="Text Box 60"/>
            <p:cNvSpPr txBox="1">
              <a:spLocks noChangeArrowheads="1"/>
            </p:cNvSpPr>
            <p:nvPr/>
          </p:nvSpPr>
          <p:spPr bwMode="auto">
            <a:xfrm>
              <a:off x="3431" y="3545"/>
              <a:ext cx="1368" cy="370"/>
            </a:xfrm>
            <a:prstGeom prst="rect">
              <a:avLst/>
            </a:prstGeom>
            <a:noFill/>
            <a:ln w="9525">
              <a:noFill/>
              <a:miter lim="800000"/>
              <a:headEnd/>
              <a:tailEnd/>
            </a:ln>
          </p:spPr>
          <p:txBody>
            <a:bodyPr>
              <a:spAutoFit/>
            </a:bodyPr>
            <a:lstStyle/>
            <a:p>
              <a:pPr>
                <a:spcBef>
                  <a:spcPct val="50000"/>
                </a:spcBef>
              </a:pPr>
              <a:r>
                <a:rPr lang="ja-JP" altLang="en-US" b="1">
                  <a:solidFill>
                    <a:srgbClr val="FF0000"/>
                  </a:solidFill>
                </a:rPr>
                <a:t>中３：３月</a:t>
              </a:r>
            </a:p>
          </p:txBody>
        </p: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 presetClass="entr" presetSubtype="4"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ppt_x"/>
                                          </p:val>
                                        </p:tav>
                                        <p:tav tm="100000">
                                          <p:val>
                                            <p:strVal val="#ppt_x"/>
                                          </p:val>
                                        </p:tav>
                                      </p:tavLst>
                                    </p:anim>
                                    <p:anim calcmode="lin" valueType="num">
                                      <p:cBhvr additive="base">
                                        <p:cTn id="29" dur="500" fill="hold"/>
                                        <p:tgtEl>
                                          <p:spTgt spid="20"/>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ppt_x"/>
                                          </p:val>
                                        </p:tav>
                                        <p:tav tm="100000">
                                          <p:val>
                                            <p:strVal val="#ppt_x"/>
                                          </p:val>
                                        </p:tav>
                                      </p:tavLst>
                                    </p:anim>
                                    <p:anim calcmode="lin" valueType="num">
                                      <p:cBhvr additive="base">
                                        <p:cTn id="3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childTnLst>
                          </p:cTn>
                        </p:par>
                        <p:par>
                          <p:cTn id="40" fill="hold">
                            <p:stCondLst>
                              <p:cond delay="500"/>
                            </p:stCondLst>
                            <p:childTnLst>
                              <p:par>
                                <p:cTn id="41" presetID="29" presetClass="entr" presetSubtype="0"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ppt_x</p:attrName>
                                        </p:attrNameLst>
                                      </p:cBhvr>
                                      <p:tavLst>
                                        <p:tav tm="0">
                                          <p:val>
                                            <p:strVal val="#ppt_x-.2"/>
                                          </p:val>
                                        </p:tav>
                                        <p:tav tm="100000">
                                          <p:val>
                                            <p:strVal val="#ppt_x"/>
                                          </p:val>
                                        </p:tav>
                                      </p:tavLst>
                                    </p:anim>
                                    <p:anim calcmode="lin" valueType="num">
                                      <p:cBhvr>
                                        <p:cTn id="44" dur="5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4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68313" y="260350"/>
            <a:ext cx="1152525" cy="1276350"/>
          </a:xfrm>
        </p:spPr>
        <p:txBody>
          <a:bodyPr>
            <a:normAutofit fontScale="90000"/>
          </a:bodyPr>
          <a:lstStyle/>
          <a:p>
            <a:pPr eaLnBrk="1" hangingPunct="1"/>
            <a:r>
              <a:rPr lang="ja-JP" altLang="en-US" sz="8000" b="1" smtClean="0">
                <a:solidFill>
                  <a:srgbClr val="FF0000"/>
                </a:solidFill>
              </a:rPr>
              <a:t>水</a:t>
            </a:r>
          </a:p>
        </p:txBody>
      </p:sp>
      <p:sp>
        <p:nvSpPr>
          <p:cNvPr id="23555" name="Rectangle 3"/>
          <p:cNvSpPr>
            <a:spLocks noGrp="1" noChangeArrowheads="1"/>
          </p:cNvSpPr>
          <p:nvPr>
            <p:ph type="body" idx="1"/>
          </p:nvPr>
        </p:nvSpPr>
        <p:spPr>
          <a:xfrm>
            <a:off x="500063" y="3071813"/>
            <a:ext cx="7772400" cy="2214562"/>
          </a:xfrm>
        </p:spPr>
        <p:txBody>
          <a:bodyPr/>
          <a:lstStyle/>
          <a:p>
            <a:pPr eaLnBrk="1" hangingPunct="1">
              <a:lnSpc>
                <a:spcPct val="90000"/>
              </a:lnSpc>
            </a:pPr>
            <a:r>
              <a:rPr lang="ja-JP" altLang="en-US" b="1" smtClean="0"/>
              <a:t>水を飲むとき，</a:t>
            </a:r>
            <a:r>
              <a:rPr lang="ja-JP" altLang="en-US" b="1" smtClean="0">
                <a:solidFill>
                  <a:srgbClr val="FF00FF"/>
                </a:solidFill>
              </a:rPr>
              <a:t>何を考えますか</a:t>
            </a:r>
            <a:r>
              <a:rPr lang="ja-JP" altLang="en-US" b="1" smtClean="0"/>
              <a:t>？</a:t>
            </a:r>
          </a:p>
          <a:p>
            <a:pPr eaLnBrk="1" hangingPunct="1">
              <a:lnSpc>
                <a:spcPct val="90000"/>
              </a:lnSpc>
            </a:pPr>
            <a:r>
              <a:rPr lang="ja-JP" altLang="en-US" b="1" smtClean="0"/>
              <a:t>水道管のはるかかなたの</a:t>
            </a:r>
            <a:r>
              <a:rPr lang="ja-JP" altLang="en-US" b="1" smtClean="0">
                <a:solidFill>
                  <a:srgbClr val="FF00FF"/>
                </a:solidFill>
              </a:rPr>
              <a:t>水源の森や，山を守ってくれている人々</a:t>
            </a:r>
            <a:r>
              <a:rPr lang="ja-JP" altLang="en-US" b="1" smtClean="0"/>
              <a:t>のことを忘れてはならない</a:t>
            </a:r>
          </a:p>
        </p:txBody>
      </p:sp>
      <p:grpSp>
        <p:nvGrpSpPr>
          <p:cNvPr id="2" name="Group 18"/>
          <p:cNvGrpSpPr>
            <a:grpSpLocks/>
          </p:cNvGrpSpPr>
          <p:nvPr/>
        </p:nvGrpSpPr>
        <p:grpSpPr bwMode="auto">
          <a:xfrm>
            <a:off x="250825" y="4868863"/>
            <a:ext cx="8640763" cy="1582737"/>
            <a:chOff x="158" y="3067"/>
            <a:chExt cx="5443" cy="997"/>
          </a:xfrm>
        </p:grpSpPr>
        <p:sp>
          <p:nvSpPr>
            <p:cNvPr id="5140" name="Oval 10"/>
            <p:cNvSpPr>
              <a:spLocks noChangeArrowheads="1"/>
            </p:cNvSpPr>
            <p:nvPr/>
          </p:nvSpPr>
          <p:spPr bwMode="auto">
            <a:xfrm>
              <a:off x="2789" y="3067"/>
              <a:ext cx="2812" cy="997"/>
            </a:xfrm>
            <a:prstGeom prst="ellipse">
              <a:avLst/>
            </a:prstGeom>
            <a:solidFill>
              <a:srgbClr val="99CCFF">
                <a:alpha val="14902"/>
              </a:srgbClr>
            </a:solidFill>
            <a:ln w="9525">
              <a:solidFill>
                <a:schemeClr val="tx1"/>
              </a:solidFill>
              <a:round/>
              <a:headEnd/>
              <a:tailEnd/>
            </a:ln>
          </p:spPr>
          <p:txBody>
            <a:bodyPr wrap="none" anchor="ctr"/>
            <a:lstStyle/>
            <a:p>
              <a:endParaRPr lang="ja-JP" altLang="en-US"/>
            </a:p>
          </p:txBody>
        </p:sp>
        <p:sp>
          <p:nvSpPr>
            <p:cNvPr id="5141" name="Text Box 13"/>
            <p:cNvSpPr txBox="1">
              <a:spLocks noChangeArrowheads="1"/>
            </p:cNvSpPr>
            <p:nvPr/>
          </p:nvSpPr>
          <p:spPr bwMode="auto">
            <a:xfrm>
              <a:off x="158" y="3294"/>
              <a:ext cx="2449" cy="640"/>
            </a:xfrm>
            <a:prstGeom prst="rect">
              <a:avLst/>
            </a:prstGeom>
            <a:noFill/>
            <a:ln w="9525">
              <a:noFill/>
              <a:miter lim="800000"/>
              <a:headEnd/>
              <a:tailEnd/>
            </a:ln>
          </p:spPr>
          <p:txBody>
            <a:bodyPr>
              <a:spAutoFit/>
            </a:bodyPr>
            <a:lstStyle/>
            <a:p>
              <a:pPr>
                <a:spcBef>
                  <a:spcPct val="50000"/>
                </a:spcBef>
              </a:pPr>
              <a:r>
                <a:rPr lang="ja-JP" altLang="en-US" b="1">
                  <a:solidFill>
                    <a:srgbClr val="7030A0"/>
                  </a:solidFill>
                </a:rPr>
                <a:t>中国に伝わる古い教えです。</a:t>
              </a:r>
              <a:endParaRPr lang="en-US" altLang="ja-JP" b="1">
                <a:solidFill>
                  <a:srgbClr val="7030A0"/>
                </a:solidFill>
              </a:endParaRPr>
            </a:p>
            <a:p>
              <a:pPr>
                <a:spcBef>
                  <a:spcPct val="50000"/>
                </a:spcBef>
              </a:pPr>
              <a:r>
                <a:rPr lang="ja-JP" altLang="en-US" b="1">
                  <a:solidFill>
                    <a:srgbClr val="7030A0"/>
                  </a:solidFill>
                </a:rPr>
                <a:t>各自で調べてください。</a:t>
              </a:r>
            </a:p>
          </p:txBody>
        </p:sp>
        <p:grpSp>
          <p:nvGrpSpPr>
            <p:cNvPr id="3" name="Group 17"/>
            <p:cNvGrpSpPr>
              <a:grpSpLocks/>
            </p:cNvGrpSpPr>
            <p:nvPr/>
          </p:nvGrpSpPr>
          <p:grpSpPr bwMode="auto">
            <a:xfrm>
              <a:off x="3288" y="3203"/>
              <a:ext cx="1679" cy="701"/>
              <a:chOff x="3288" y="3203"/>
              <a:chExt cx="1679" cy="701"/>
            </a:xfrm>
          </p:grpSpPr>
          <p:sp>
            <p:nvSpPr>
              <p:cNvPr id="5143" name="Text Box 11"/>
              <p:cNvSpPr txBox="1">
                <a:spLocks noChangeArrowheads="1"/>
              </p:cNvSpPr>
              <p:nvPr/>
            </p:nvSpPr>
            <p:spPr bwMode="auto">
              <a:xfrm>
                <a:off x="3288" y="3385"/>
                <a:ext cx="1679" cy="519"/>
              </a:xfrm>
              <a:prstGeom prst="rect">
                <a:avLst/>
              </a:prstGeom>
              <a:noFill/>
              <a:ln w="9525">
                <a:noFill/>
                <a:miter lim="800000"/>
                <a:headEnd/>
                <a:tailEnd/>
              </a:ln>
            </p:spPr>
            <p:txBody>
              <a:bodyPr>
                <a:spAutoFit/>
              </a:bodyPr>
              <a:lstStyle/>
              <a:p>
                <a:pPr algn="ctr">
                  <a:spcBef>
                    <a:spcPct val="50000"/>
                  </a:spcBef>
                </a:pPr>
                <a:r>
                  <a:rPr lang="ja-JP" altLang="en-US" sz="4800" b="1">
                    <a:solidFill>
                      <a:srgbClr val="FF0000"/>
                    </a:solidFill>
                  </a:rPr>
                  <a:t>飲水思源</a:t>
                </a:r>
              </a:p>
            </p:txBody>
          </p:sp>
          <p:sp>
            <p:nvSpPr>
              <p:cNvPr id="5144" name="Text Box 14"/>
              <p:cNvSpPr txBox="1">
                <a:spLocks noChangeArrowheads="1"/>
              </p:cNvSpPr>
              <p:nvPr/>
            </p:nvSpPr>
            <p:spPr bwMode="auto">
              <a:xfrm>
                <a:off x="3334" y="3203"/>
                <a:ext cx="1588" cy="288"/>
              </a:xfrm>
              <a:prstGeom prst="rect">
                <a:avLst/>
              </a:prstGeom>
              <a:noFill/>
              <a:ln w="9525">
                <a:noFill/>
                <a:miter lim="800000"/>
                <a:headEnd/>
                <a:tailEnd/>
              </a:ln>
            </p:spPr>
            <p:txBody>
              <a:bodyPr>
                <a:spAutoFit/>
              </a:bodyPr>
              <a:lstStyle/>
              <a:p>
                <a:pPr>
                  <a:spcBef>
                    <a:spcPct val="50000"/>
                  </a:spcBef>
                </a:pPr>
                <a:r>
                  <a:rPr lang="ja-JP" altLang="en-US" b="1">
                    <a:solidFill>
                      <a:srgbClr val="FF0000"/>
                    </a:solidFill>
                  </a:rPr>
                  <a:t>いん すい し げん</a:t>
                </a:r>
              </a:p>
            </p:txBody>
          </p:sp>
        </p:grpSp>
      </p:grpSp>
      <p:sp>
        <p:nvSpPr>
          <p:cNvPr id="23567" name="Oval 15"/>
          <p:cNvSpPr>
            <a:spLocks noChangeArrowheads="1"/>
          </p:cNvSpPr>
          <p:nvPr/>
        </p:nvSpPr>
        <p:spPr bwMode="auto">
          <a:xfrm>
            <a:off x="250825" y="188913"/>
            <a:ext cx="1584325" cy="1584325"/>
          </a:xfrm>
          <a:prstGeom prst="ellipse">
            <a:avLst/>
          </a:prstGeom>
          <a:solidFill>
            <a:srgbClr val="FF0000">
              <a:alpha val="14902"/>
            </a:srgbClr>
          </a:solidFill>
          <a:ln w="9525">
            <a:solidFill>
              <a:schemeClr val="tx1"/>
            </a:solidFill>
            <a:round/>
            <a:headEnd/>
            <a:tailEnd/>
          </a:ln>
        </p:spPr>
        <p:txBody>
          <a:bodyPr wrap="none" anchor="ctr"/>
          <a:lstStyle/>
          <a:p>
            <a:endParaRPr lang="ja-JP" altLang="en-US"/>
          </a:p>
        </p:txBody>
      </p:sp>
      <p:grpSp>
        <p:nvGrpSpPr>
          <p:cNvPr id="4" name="Group 21"/>
          <p:cNvGrpSpPr>
            <a:grpSpLocks/>
          </p:cNvGrpSpPr>
          <p:nvPr/>
        </p:nvGrpSpPr>
        <p:grpSpPr bwMode="auto">
          <a:xfrm>
            <a:off x="1547813" y="333375"/>
            <a:ext cx="2735262" cy="1598613"/>
            <a:chOff x="975" y="210"/>
            <a:chExt cx="1723" cy="1007"/>
          </a:xfrm>
        </p:grpSpPr>
        <p:grpSp>
          <p:nvGrpSpPr>
            <p:cNvPr id="5" name="Group 6"/>
            <p:cNvGrpSpPr>
              <a:grpSpLocks/>
            </p:cNvGrpSpPr>
            <p:nvPr/>
          </p:nvGrpSpPr>
          <p:grpSpPr bwMode="auto">
            <a:xfrm>
              <a:off x="1292" y="210"/>
              <a:ext cx="1406" cy="749"/>
              <a:chOff x="1383" y="164"/>
              <a:chExt cx="1406" cy="749"/>
            </a:xfrm>
          </p:grpSpPr>
          <p:sp>
            <p:nvSpPr>
              <p:cNvPr id="5138" name="Text Box 4"/>
              <p:cNvSpPr txBox="1">
                <a:spLocks noChangeArrowheads="1"/>
              </p:cNvSpPr>
              <p:nvPr/>
            </p:nvSpPr>
            <p:spPr bwMode="auto">
              <a:xfrm>
                <a:off x="1927" y="164"/>
                <a:ext cx="862" cy="749"/>
              </a:xfrm>
              <a:prstGeom prst="rect">
                <a:avLst/>
              </a:prstGeom>
              <a:noFill/>
              <a:ln w="9525">
                <a:noFill/>
                <a:miter lim="800000"/>
                <a:headEnd/>
                <a:tailEnd/>
              </a:ln>
            </p:spPr>
            <p:txBody>
              <a:bodyPr>
                <a:spAutoFit/>
              </a:bodyPr>
              <a:lstStyle/>
              <a:p>
                <a:pPr>
                  <a:spcBef>
                    <a:spcPct val="50000"/>
                  </a:spcBef>
                </a:pPr>
                <a:r>
                  <a:rPr lang="ja-JP" altLang="en-US" sz="7200">
                    <a:solidFill>
                      <a:srgbClr val="008000"/>
                    </a:solidFill>
                  </a:rPr>
                  <a:t>森</a:t>
                </a:r>
              </a:p>
            </p:txBody>
          </p:sp>
          <p:sp>
            <p:nvSpPr>
              <p:cNvPr id="5139" name="AutoShape 5"/>
              <p:cNvSpPr>
                <a:spLocks noChangeArrowheads="1"/>
              </p:cNvSpPr>
              <p:nvPr/>
            </p:nvSpPr>
            <p:spPr bwMode="auto">
              <a:xfrm>
                <a:off x="1383" y="527"/>
                <a:ext cx="408" cy="272"/>
              </a:xfrm>
              <a:prstGeom prst="right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ja-JP" altLang="en-US"/>
              </a:p>
            </p:txBody>
          </p:sp>
        </p:grpSp>
        <p:sp>
          <p:nvSpPr>
            <p:cNvPr id="5137" name="Text Box 20"/>
            <p:cNvSpPr txBox="1">
              <a:spLocks noChangeArrowheads="1"/>
            </p:cNvSpPr>
            <p:nvPr/>
          </p:nvSpPr>
          <p:spPr bwMode="auto">
            <a:xfrm>
              <a:off x="975" y="890"/>
              <a:ext cx="953" cy="327"/>
            </a:xfrm>
            <a:prstGeom prst="rect">
              <a:avLst/>
            </a:prstGeom>
            <a:noFill/>
            <a:ln w="9525">
              <a:noFill/>
              <a:miter lim="800000"/>
              <a:headEnd/>
              <a:tailEnd/>
            </a:ln>
          </p:spPr>
          <p:txBody>
            <a:bodyPr>
              <a:spAutoFit/>
            </a:bodyPr>
            <a:lstStyle/>
            <a:p>
              <a:pPr>
                <a:spcBef>
                  <a:spcPct val="50000"/>
                </a:spcBef>
              </a:pPr>
              <a:r>
                <a:rPr lang="ja-JP" altLang="en-US" sz="2800" b="1">
                  <a:solidFill>
                    <a:srgbClr val="008000"/>
                  </a:solidFill>
                </a:rPr>
                <a:t>をためる</a:t>
              </a:r>
            </a:p>
          </p:txBody>
        </p:sp>
      </p:grpSp>
      <p:grpSp>
        <p:nvGrpSpPr>
          <p:cNvPr id="6" name="Group 23"/>
          <p:cNvGrpSpPr>
            <a:grpSpLocks/>
          </p:cNvGrpSpPr>
          <p:nvPr/>
        </p:nvGrpSpPr>
        <p:grpSpPr bwMode="auto">
          <a:xfrm>
            <a:off x="4356100" y="549275"/>
            <a:ext cx="4787900" cy="1514475"/>
            <a:chOff x="2744" y="346"/>
            <a:chExt cx="3016" cy="954"/>
          </a:xfrm>
        </p:grpSpPr>
        <p:grpSp>
          <p:nvGrpSpPr>
            <p:cNvPr id="7" name="Group 19"/>
            <p:cNvGrpSpPr>
              <a:grpSpLocks/>
            </p:cNvGrpSpPr>
            <p:nvPr/>
          </p:nvGrpSpPr>
          <p:grpSpPr bwMode="auto">
            <a:xfrm>
              <a:off x="2744" y="346"/>
              <a:ext cx="3016" cy="498"/>
              <a:chOff x="2744" y="346"/>
              <a:chExt cx="3016" cy="498"/>
            </a:xfrm>
          </p:grpSpPr>
          <p:sp>
            <p:nvSpPr>
              <p:cNvPr id="5134" name="Text Box 8"/>
              <p:cNvSpPr txBox="1">
                <a:spLocks noChangeArrowheads="1"/>
              </p:cNvSpPr>
              <p:nvPr/>
            </p:nvSpPr>
            <p:spPr bwMode="auto">
              <a:xfrm>
                <a:off x="3243" y="346"/>
                <a:ext cx="2517" cy="446"/>
              </a:xfrm>
              <a:prstGeom prst="rect">
                <a:avLst/>
              </a:prstGeom>
              <a:noFill/>
              <a:ln w="9525">
                <a:noFill/>
                <a:miter lim="800000"/>
                <a:headEnd/>
                <a:tailEnd/>
              </a:ln>
            </p:spPr>
            <p:txBody>
              <a:bodyPr>
                <a:spAutoFit/>
              </a:bodyPr>
              <a:lstStyle/>
              <a:p>
                <a:pPr>
                  <a:spcBef>
                    <a:spcPct val="50000"/>
                  </a:spcBef>
                </a:pPr>
                <a:r>
                  <a:rPr lang="ja-JP" altLang="en-US" sz="4000">
                    <a:solidFill>
                      <a:srgbClr val="0000CC"/>
                    </a:solidFill>
                  </a:rPr>
                  <a:t>奥利根水源の森</a:t>
                </a:r>
              </a:p>
            </p:txBody>
          </p:sp>
          <p:sp>
            <p:nvSpPr>
              <p:cNvPr id="5135" name="AutoShape 9"/>
              <p:cNvSpPr>
                <a:spLocks noChangeArrowheads="1"/>
              </p:cNvSpPr>
              <p:nvPr/>
            </p:nvSpPr>
            <p:spPr bwMode="auto">
              <a:xfrm>
                <a:off x="2744" y="572"/>
                <a:ext cx="408" cy="272"/>
              </a:xfrm>
              <a:prstGeom prst="rightArrow">
                <a:avLst>
                  <a:gd name="adj1" fmla="val 50000"/>
                  <a:gd name="adj2" fmla="val 37500"/>
                </a:avLst>
              </a:prstGeom>
              <a:solidFill>
                <a:srgbClr val="0000CC"/>
              </a:solidFill>
              <a:ln w="9525">
                <a:solidFill>
                  <a:schemeClr val="tx1"/>
                </a:solidFill>
                <a:miter lim="800000"/>
                <a:headEnd/>
                <a:tailEnd/>
              </a:ln>
            </p:spPr>
            <p:txBody>
              <a:bodyPr wrap="none" anchor="ctr"/>
              <a:lstStyle/>
              <a:p>
                <a:endParaRPr lang="ja-JP" altLang="en-US"/>
              </a:p>
            </p:txBody>
          </p:sp>
        </p:grpSp>
        <p:sp>
          <p:nvSpPr>
            <p:cNvPr id="5133" name="Text Box 22"/>
            <p:cNvSpPr txBox="1">
              <a:spLocks noChangeArrowheads="1"/>
            </p:cNvSpPr>
            <p:nvPr/>
          </p:nvSpPr>
          <p:spPr bwMode="auto">
            <a:xfrm>
              <a:off x="3470" y="935"/>
              <a:ext cx="2087" cy="365"/>
            </a:xfrm>
            <a:prstGeom prst="rect">
              <a:avLst/>
            </a:prstGeom>
            <a:noFill/>
            <a:ln w="9525">
              <a:noFill/>
              <a:miter lim="800000"/>
              <a:headEnd/>
              <a:tailEnd/>
            </a:ln>
          </p:spPr>
          <p:txBody>
            <a:bodyPr>
              <a:spAutoFit/>
            </a:bodyPr>
            <a:lstStyle/>
            <a:p>
              <a:pPr>
                <a:spcBef>
                  <a:spcPct val="50000"/>
                </a:spcBef>
              </a:pPr>
              <a:r>
                <a:rPr lang="ja-JP" altLang="en-US" sz="3200" b="1">
                  <a:solidFill>
                    <a:srgbClr val="0000CC"/>
                  </a:solidFill>
                </a:rPr>
                <a:t>ってどんな所？</a:t>
              </a:r>
            </a:p>
          </p:txBody>
        </p:sp>
      </p:grpSp>
      <p:sp>
        <p:nvSpPr>
          <p:cNvPr id="21" name="テキスト ボックス 20"/>
          <p:cNvSpPr txBox="1">
            <a:spLocks noChangeArrowheads="1"/>
          </p:cNvSpPr>
          <p:nvPr/>
        </p:nvSpPr>
        <p:spPr bwMode="auto">
          <a:xfrm>
            <a:off x="428625" y="2071688"/>
            <a:ext cx="4857750" cy="461962"/>
          </a:xfrm>
          <a:prstGeom prst="rect">
            <a:avLst/>
          </a:prstGeom>
          <a:noFill/>
          <a:ln w="9525">
            <a:noFill/>
            <a:miter lim="800000"/>
            <a:headEnd/>
            <a:tailEnd/>
          </a:ln>
        </p:spPr>
        <p:txBody>
          <a:bodyPr>
            <a:spAutoFit/>
          </a:bodyPr>
          <a:lstStyle/>
          <a:p>
            <a:r>
              <a:rPr lang="ja-JP" altLang="en-US" b="1"/>
              <a:t>生活で使う水はどこから来ますか？</a:t>
            </a:r>
          </a:p>
        </p:txBody>
      </p:sp>
      <p:sp>
        <p:nvSpPr>
          <p:cNvPr id="22" name="テキスト ボックス 21"/>
          <p:cNvSpPr txBox="1">
            <a:spLocks noChangeArrowheads="1"/>
          </p:cNvSpPr>
          <p:nvPr/>
        </p:nvSpPr>
        <p:spPr bwMode="auto">
          <a:xfrm>
            <a:off x="5143500" y="2071688"/>
            <a:ext cx="3500438" cy="461962"/>
          </a:xfrm>
          <a:prstGeom prst="rect">
            <a:avLst/>
          </a:prstGeom>
          <a:noFill/>
          <a:ln w="9525">
            <a:noFill/>
            <a:miter lim="800000"/>
            <a:headEnd/>
            <a:tailEnd/>
          </a:ln>
        </p:spPr>
        <p:txBody>
          <a:bodyPr>
            <a:spAutoFit/>
          </a:bodyPr>
          <a:lstStyle/>
          <a:p>
            <a:r>
              <a:rPr lang="ja-JP" altLang="en-US"/>
              <a:t>　　　　</a:t>
            </a:r>
            <a:r>
              <a:rPr lang="ja-JP" altLang="en-US" b="1"/>
              <a:t>水道水の元は？</a:t>
            </a:r>
          </a:p>
        </p:txBody>
      </p:sp>
      <p:sp>
        <p:nvSpPr>
          <p:cNvPr id="23" name="AutoShape 9"/>
          <p:cNvSpPr>
            <a:spLocks noChangeArrowheads="1"/>
          </p:cNvSpPr>
          <p:nvPr/>
        </p:nvSpPr>
        <p:spPr bwMode="auto">
          <a:xfrm>
            <a:off x="5214938" y="2071688"/>
            <a:ext cx="647700" cy="431800"/>
          </a:xfrm>
          <a:prstGeom prst="rightArrow">
            <a:avLst>
              <a:gd name="adj1" fmla="val 50000"/>
              <a:gd name="adj2" fmla="val 37500"/>
            </a:avLst>
          </a:prstGeom>
          <a:solidFill>
            <a:srgbClr val="00B0F0"/>
          </a:solidFill>
          <a:ln w="9525">
            <a:solidFill>
              <a:schemeClr val="tx1"/>
            </a:solidFill>
            <a:miter lim="800000"/>
            <a:headEnd/>
            <a:tailEnd/>
          </a:ln>
        </p:spPr>
        <p:txBody>
          <a:bodyPr wrap="none" anchor="ctr"/>
          <a:lstStyle/>
          <a:p>
            <a:endParaRPr lang="ja-JP" altLang="en-US"/>
          </a:p>
        </p:txBody>
      </p:sp>
      <p:sp>
        <p:nvSpPr>
          <p:cNvPr id="24" name="右矢印 23"/>
          <p:cNvSpPr/>
          <p:nvPr/>
        </p:nvSpPr>
        <p:spPr>
          <a:xfrm>
            <a:off x="3492500" y="5661025"/>
            <a:ext cx="863600" cy="215900"/>
          </a:xfrm>
          <a:prstGeom prst="rightArrow">
            <a:avLst/>
          </a:prstGeom>
          <a:ln>
            <a:solidFill>
              <a:srgbClr val="95794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3567"/>
                                        </p:tgtEl>
                                        <p:attrNameLst>
                                          <p:attrName>style.visibility</p:attrName>
                                        </p:attrNameLst>
                                      </p:cBhvr>
                                      <p:to>
                                        <p:strVal val="visible"/>
                                      </p:to>
                                    </p:set>
                                    <p:animEffect transition="in" filter="checkerboard(across)">
                                      <p:cBhvr>
                                        <p:cTn id="7" dur="1000"/>
                                        <p:tgtEl>
                                          <p:spTgt spid="2356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checkerboard(across)">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checkerboard(across)">
                                      <p:cBhvr>
                                        <p:cTn id="17" dur="500"/>
                                        <p:tgtEl>
                                          <p:spTgt spid="23"/>
                                        </p:tgtEl>
                                      </p:cBhvr>
                                    </p:animEffect>
                                  </p:childTnLst>
                                </p:cTn>
                              </p:par>
                            </p:childTnLst>
                          </p:cTn>
                        </p:par>
                        <p:par>
                          <p:cTn id="18" fill="hold">
                            <p:stCondLst>
                              <p:cond delay="500"/>
                            </p:stCondLst>
                            <p:childTnLst>
                              <p:par>
                                <p:cTn id="19" presetID="5" presetClass="entr" presetSubtype="10"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checkerboard(across)">
                                      <p:cBhvr>
                                        <p:cTn id="21" dur="500"/>
                                        <p:tgtEl>
                                          <p:spTgt spid="22"/>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23555">
                                            <p:txEl>
                                              <p:pRg st="0" end="0"/>
                                            </p:txEl>
                                          </p:spTgt>
                                        </p:tgtEl>
                                        <p:attrNameLst>
                                          <p:attrName>style.visibility</p:attrName>
                                        </p:attrNameLst>
                                      </p:cBhvr>
                                      <p:to>
                                        <p:strVal val="visible"/>
                                      </p:to>
                                    </p:set>
                                    <p:animEffect transition="in" filter="checkerboard(across)">
                                      <p:cBhvr>
                                        <p:cTn id="26" dur="500"/>
                                        <p:tgtEl>
                                          <p:spTgt spid="2355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23555">
                                            <p:txEl>
                                              <p:pRg st="1" end="1"/>
                                            </p:txEl>
                                          </p:spTgt>
                                        </p:tgtEl>
                                        <p:attrNameLst>
                                          <p:attrName>style.visibility</p:attrName>
                                        </p:attrNameLst>
                                      </p:cBhvr>
                                      <p:to>
                                        <p:strVal val="visible"/>
                                      </p:to>
                                    </p:set>
                                    <p:animEffect transition="in" filter="checkerboard(across)">
                                      <p:cBhvr>
                                        <p:cTn id="31" dur="500"/>
                                        <p:tgtEl>
                                          <p:spTgt spid="23555">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8" presetClass="entr" presetSubtype="16"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diamond(in)">
                                      <p:cBhvr>
                                        <p:cTn id="36" dur="500"/>
                                        <p:tgtEl>
                                          <p:spTgt spid="2"/>
                                        </p:tgtEl>
                                      </p:cBhvr>
                                    </p:animEffect>
                                  </p:childTnLst>
                                </p:cTn>
                              </p:par>
                            </p:childTnLst>
                          </p:cTn>
                        </p:par>
                      </p:childTnLst>
                    </p:cTn>
                  </p:par>
                  <p:par>
                    <p:cTn id="37" fill="hold">
                      <p:stCondLst>
                        <p:cond delay="indefinite"/>
                      </p:stCondLst>
                      <p:childTnLst>
                        <p:par>
                          <p:cTn id="38" fill="hold">
                            <p:stCondLst>
                              <p:cond delay="0"/>
                            </p:stCondLst>
                            <p:childTnLst>
                              <p:par>
                                <p:cTn id="39" presetID="8" presetClass="entr" presetSubtype="16" fill="hold" nodeType="click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diamond(in)">
                                      <p:cBhvr>
                                        <p:cTn id="41" dur="500"/>
                                        <p:tgtEl>
                                          <p:spTgt spid="4"/>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12" fill="hold" nodeType="click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additive="base">
                                        <p:cTn id="46" dur="2000" fill="hold"/>
                                        <p:tgtEl>
                                          <p:spTgt spid="6"/>
                                        </p:tgtEl>
                                        <p:attrNameLst>
                                          <p:attrName>ppt_x</p:attrName>
                                        </p:attrNameLst>
                                      </p:cBhvr>
                                      <p:tavLst>
                                        <p:tav tm="0">
                                          <p:val>
                                            <p:strVal val="0-#ppt_w/2"/>
                                          </p:val>
                                        </p:tav>
                                        <p:tav tm="100000">
                                          <p:val>
                                            <p:strVal val="#ppt_x"/>
                                          </p:val>
                                        </p:tav>
                                      </p:tavLst>
                                    </p:anim>
                                    <p:anim calcmode="lin" valueType="num">
                                      <p:cBhvr additive="base">
                                        <p:cTn id="47" dur="2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P spid="23567" grpId="0" animBg="1"/>
      <p:bldP spid="21" grpId="0"/>
      <p:bldP spid="22" grpId="0"/>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水源道路マップ部分"/>
          <p:cNvPicPr>
            <a:picLocks noChangeAspect="1" noChangeArrowheads="1"/>
          </p:cNvPicPr>
          <p:nvPr/>
        </p:nvPicPr>
        <p:blipFill>
          <a:blip r:embed="rId3" cstate="print"/>
          <a:srcRect/>
          <a:stretch>
            <a:fillRect/>
          </a:stretch>
        </p:blipFill>
        <p:spPr bwMode="auto">
          <a:xfrm>
            <a:off x="1922463" y="198438"/>
            <a:ext cx="5270500" cy="6503987"/>
          </a:xfrm>
          <a:prstGeom prst="rect">
            <a:avLst/>
          </a:prstGeom>
          <a:noFill/>
          <a:ln w="9525">
            <a:noFill/>
            <a:miter lim="800000"/>
            <a:headEnd/>
            <a:tailEnd/>
          </a:ln>
        </p:spPr>
      </p:pic>
      <p:sp>
        <p:nvSpPr>
          <p:cNvPr id="55299" name="Oval 3"/>
          <p:cNvSpPr>
            <a:spLocks noChangeArrowheads="1"/>
          </p:cNvSpPr>
          <p:nvPr/>
        </p:nvSpPr>
        <p:spPr bwMode="auto">
          <a:xfrm>
            <a:off x="3733800" y="457200"/>
            <a:ext cx="1066800" cy="304800"/>
          </a:xfrm>
          <a:prstGeom prst="ellipse">
            <a:avLst/>
          </a:prstGeom>
          <a:noFill/>
          <a:ln w="50800">
            <a:solidFill>
              <a:srgbClr val="0000FF"/>
            </a:solidFill>
            <a:round/>
            <a:headEnd/>
            <a:tailEnd/>
          </a:ln>
        </p:spPr>
        <p:txBody>
          <a:bodyPr wrap="none" anchor="ctr"/>
          <a:lstStyle/>
          <a:p>
            <a:endParaRPr lang="ja-JP" altLang="en-US"/>
          </a:p>
        </p:txBody>
      </p:sp>
      <p:sp>
        <p:nvSpPr>
          <p:cNvPr id="55300" name="Oval 4"/>
          <p:cNvSpPr>
            <a:spLocks noChangeArrowheads="1"/>
          </p:cNvSpPr>
          <p:nvPr/>
        </p:nvSpPr>
        <p:spPr bwMode="auto">
          <a:xfrm>
            <a:off x="4022725" y="1949450"/>
            <a:ext cx="1066800" cy="304800"/>
          </a:xfrm>
          <a:prstGeom prst="ellipse">
            <a:avLst/>
          </a:prstGeom>
          <a:noFill/>
          <a:ln w="50800">
            <a:solidFill>
              <a:srgbClr val="0000FF"/>
            </a:solidFill>
            <a:round/>
            <a:headEnd/>
            <a:tailEnd/>
          </a:ln>
        </p:spPr>
        <p:txBody>
          <a:bodyPr wrap="none" anchor="ctr"/>
          <a:lstStyle/>
          <a:p>
            <a:endParaRPr lang="ja-JP" altLang="en-US"/>
          </a:p>
        </p:txBody>
      </p:sp>
      <p:sp>
        <p:nvSpPr>
          <p:cNvPr id="55301" name="Oval 5"/>
          <p:cNvSpPr>
            <a:spLocks noChangeArrowheads="1"/>
          </p:cNvSpPr>
          <p:nvPr/>
        </p:nvSpPr>
        <p:spPr bwMode="auto">
          <a:xfrm>
            <a:off x="2684463" y="2667000"/>
            <a:ext cx="1066800" cy="304800"/>
          </a:xfrm>
          <a:prstGeom prst="ellipse">
            <a:avLst/>
          </a:prstGeom>
          <a:noFill/>
          <a:ln w="50800">
            <a:solidFill>
              <a:srgbClr val="0000FF"/>
            </a:solidFill>
            <a:round/>
            <a:headEnd/>
            <a:tailEnd/>
          </a:ln>
        </p:spPr>
        <p:txBody>
          <a:bodyPr wrap="none" anchor="ctr"/>
          <a:lstStyle/>
          <a:p>
            <a:endParaRPr lang="ja-JP" altLang="en-US"/>
          </a:p>
        </p:txBody>
      </p:sp>
      <p:sp>
        <p:nvSpPr>
          <p:cNvPr id="55302" name="Oval 6"/>
          <p:cNvSpPr>
            <a:spLocks noChangeArrowheads="1"/>
          </p:cNvSpPr>
          <p:nvPr/>
        </p:nvSpPr>
        <p:spPr bwMode="auto">
          <a:xfrm>
            <a:off x="1901825" y="6137275"/>
            <a:ext cx="685800" cy="533400"/>
          </a:xfrm>
          <a:prstGeom prst="ellipse">
            <a:avLst/>
          </a:prstGeom>
          <a:noFill/>
          <a:ln w="50800">
            <a:solidFill>
              <a:srgbClr val="0000FF"/>
            </a:solidFill>
            <a:round/>
            <a:headEnd/>
            <a:tailEnd/>
          </a:ln>
        </p:spPr>
        <p:txBody>
          <a:bodyPr wrap="none" anchor="ctr"/>
          <a:lstStyle/>
          <a:p>
            <a:endParaRPr lang="ja-JP" altLang="en-US"/>
          </a:p>
        </p:txBody>
      </p:sp>
      <p:sp>
        <p:nvSpPr>
          <p:cNvPr id="55304" name="Text Box 8"/>
          <p:cNvSpPr txBox="1">
            <a:spLocks noChangeArrowheads="1"/>
          </p:cNvSpPr>
          <p:nvPr/>
        </p:nvSpPr>
        <p:spPr bwMode="auto">
          <a:xfrm>
            <a:off x="6877050" y="404813"/>
            <a:ext cx="1898650" cy="1117600"/>
          </a:xfrm>
          <a:prstGeom prst="rect">
            <a:avLst/>
          </a:prstGeom>
          <a:noFill/>
          <a:ln w="50800">
            <a:solidFill>
              <a:srgbClr val="FF0000"/>
            </a:solidFill>
            <a:miter lim="800000"/>
            <a:headEnd/>
            <a:tailEnd/>
          </a:ln>
        </p:spPr>
        <p:txBody>
          <a:bodyPr>
            <a:spAutoFit/>
          </a:bodyPr>
          <a:lstStyle/>
          <a:p>
            <a:pPr algn="ctr">
              <a:spcBef>
                <a:spcPct val="50000"/>
              </a:spcBef>
            </a:pPr>
            <a:r>
              <a:rPr lang="ja-JP" altLang="en-US" sz="3200" b="1">
                <a:solidFill>
                  <a:srgbClr val="FF0000"/>
                </a:solidFill>
              </a:rPr>
              <a:t>ダムができる地形</a:t>
            </a:r>
          </a:p>
        </p:txBody>
      </p:sp>
      <p:sp>
        <p:nvSpPr>
          <p:cNvPr id="55305" name="Text Box 9"/>
          <p:cNvSpPr txBox="1">
            <a:spLocks noChangeArrowheads="1"/>
          </p:cNvSpPr>
          <p:nvPr/>
        </p:nvSpPr>
        <p:spPr bwMode="auto">
          <a:xfrm>
            <a:off x="7164388" y="5445125"/>
            <a:ext cx="1716087" cy="1117600"/>
          </a:xfrm>
          <a:prstGeom prst="rect">
            <a:avLst/>
          </a:prstGeom>
          <a:noFill/>
          <a:ln w="50800">
            <a:solidFill>
              <a:srgbClr val="FF0000"/>
            </a:solidFill>
            <a:miter lim="800000"/>
            <a:headEnd/>
            <a:tailEnd/>
          </a:ln>
        </p:spPr>
        <p:txBody>
          <a:bodyPr>
            <a:spAutoFit/>
          </a:bodyPr>
          <a:lstStyle/>
          <a:p>
            <a:pPr algn="ctr">
              <a:spcBef>
                <a:spcPct val="50000"/>
              </a:spcBef>
            </a:pPr>
            <a:r>
              <a:rPr lang="ja-JP" altLang="en-US" sz="3200" b="1">
                <a:solidFill>
                  <a:srgbClr val="FF0000"/>
                </a:solidFill>
              </a:rPr>
              <a:t>水を蓄える森</a:t>
            </a:r>
          </a:p>
        </p:txBody>
      </p:sp>
      <p:grpSp>
        <p:nvGrpSpPr>
          <p:cNvPr id="2" name="Group 10"/>
          <p:cNvGrpSpPr>
            <a:grpSpLocks/>
          </p:cNvGrpSpPr>
          <p:nvPr/>
        </p:nvGrpSpPr>
        <p:grpSpPr bwMode="auto">
          <a:xfrm>
            <a:off x="6659563" y="1916113"/>
            <a:ext cx="2362200" cy="3097212"/>
            <a:chOff x="4195" y="1207"/>
            <a:chExt cx="1488" cy="1951"/>
          </a:xfrm>
        </p:grpSpPr>
        <p:sp>
          <p:nvSpPr>
            <p:cNvPr id="15379" name="AutoShape 11"/>
            <p:cNvSpPr>
              <a:spLocks noChangeArrowheads="1"/>
            </p:cNvSpPr>
            <p:nvPr/>
          </p:nvSpPr>
          <p:spPr bwMode="auto">
            <a:xfrm>
              <a:off x="4876" y="1207"/>
              <a:ext cx="136" cy="1951"/>
            </a:xfrm>
            <a:prstGeom prst="upArrow">
              <a:avLst>
                <a:gd name="adj1" fmla="val 50000"/>
                <a:gd name="adj2" fmla="val 358640"/>
              </a:avLst>
            </a:prstGeom>
            <a:solidFill>
              <a:schemeClr val="accent1"/>
            </a:solidFill>
            <a:ln w="9525">
              <a:solidFill>
                <a:schemeClr val="tx1"/>
              </a:solidFill>
              <a:miter lim="800000"/>
              <a:headEnd/>
              <a:tailEnd/>
            </a:ln>
          </p:spPr>
          <p:txBody>
            <a:bodyPr vert="eaVert" wrap="none" anchor="ctr"/>
            <a:lstStyle/>
            <a:p>
              <a:endParaRPr lang="ja-JP" altLang="en-US"/>
            </a:p>
          </p:txBody>
        </p:sp>
        <p:grpSp>
          <p:nvGrpSpPr>
            <p:cNvPr id="3" name="Group 12"/>
            <p:cNvGrpSpPr>
              <a:grpSpLocks/>
            </p:cNvGrpSpPr>
            <p:nvPr/>
          </p:nvGrpSpPr>
          <p:grpSpPr bwMode="auto">
            <a:xfrm>
              <a:off x="4195" y="1842"/>
              <a:ext cx="1488" cy="672"/>
              <a:chOff x="4128" y="1920"/>
              <a:chExt cx="1488" cy="672"/>
            </a:xfrm>
          </p:grpSpPr>
          <p:sp>
            <p:nvSpPr>
              <p:cNvPr id="15381" name="Oval 13"/>
              <p:cNvSpPr>
                <a:spLocks noChangeArrowheads="1"/>
              </p:cNvSpPr>
              <p:nvPr/>
            </p:nvSpPr>
            <p:spPr bwMode="auto">
              <a:xfrm>
                <a:off x="4128" y="1920"/>
                <a:ext cx="1488" cy="672"/>
              </a:xfrm>
              <a:prstGeom prst="ellipse">
                <a:avLst/>
              </a:prstGeom>
              <a:solidFill>
                <a:srgbClr val="FFFF00"/>
              </a:solidFill>
              <a:ln w="9525">
                <a:solidFill>
                  <a:schemeClr val="tx1"/>
                </a:solidFill>
                <a:round/>
                <a:headEnd/>
                <a:tailEnd/>
              </a:ln>
            </p:spPr>
            <p:txBody>
              <a:bodyPr wrap="none" anchor="ctr"/>
              <a:lstStyle/>
              <a:p>
                <a:endParaRPr lang="ja-JP" altLang="en-US"/>
              </a:p>
            </p:txBody>
          </p:sp>
          <p:sp>
            <p:nvSpPr>
              <p:cNvPr id="15382" name="Text Box 14"/>
              <p:cNvSpPr txBox="1">
                <a:spLocks noChangeArrowheads="1"/>
              </p:cNvSpPr>
              <p:nvPr/>
            </p:nvSpPr>
            <p:spPr bwMode="auto">
              <a:xfrm>
                <a:off x="4187" y="2083"/>
                <a:ext cx="1344" cy="365"/>
              </a:xfrm>
              <a:prstGeom prst="rect">
                <a:avLst/>
              </a:prstGeom>
              <a:noFill/>
              <a:ln w="9525">
                <a:noFill/>
                <a:miter lim="800000"/>
                <a:headEnd/>
                <a:tailEnd/>
              </a:ln>
            </p:spPr>
            <p:txBody>
              <a:bodyPr>
                <a:spAutoFit/>
              </a:bodyPr>
              <a:lstStyle/>
              <a:p>
                <a:pPr algn="ctr">
                  <a:spcBef>
                    <a:spcPct val="50000"/>
                  </a:spcBef>
                </a:pPr>
                <a:r>
                  <a:rPr lang="ja-JP" altLang="en-US" sz="3200" b="1">
                    <a:solidFill>
                      <a:srgbClr val="FF0000"/>
                    </a:solidFill>
                  </a:rPr>
                  <a:t>豊かな水</a:t>
                </a:r>
              </a:p>
            </p:txBody>
          </p:sp>
        </p:grpSp>
      </p:grpSp>
      <p:grpSp>
        <p:nvGrpSpPr>
          <p:cNvPr id="4" name="Group 15"/>
          <p:cNvGrpSpPr>
            <a:grpSpLocks/>
          </p:cNvGrpSpPr>
          <p:nvPr/>
        </p:nvGrpSpPr>
        <p:grpSpPr bwMode="auto">
          <a:xfrm>
            <a:off x="3276600" y="4868863"/>
            <a:ext cx="3671888" cy="1803400"/>
            <a:chOff x="2064" y="3067"/>
            <a:chExt cx="2313" cy="1136"/>
          </a:xfrm>
        </p:grpSpPr>
        <p:sp>
          <p:nvSpPr>
            <p:cNvPr id="15376" name="Oval 16"/>
            <p:cNvSpPr>
              <a:spLocks noChangeArrowheads="1"/>
            </p:cNvSpPr>
            <p:nvPr/>
          </p:nvSpPr>
          <p:spPr bwMode="auto">
            <a:xfrm>
              <a:off x="3288" y="3067"/>
              <a:ext cx="226" cy="227"/>
            </a:xfrm>
            <a:prstGeom prst="ellipse">
              <a:avLst/>
            </a:prstGeom>
            <a:solidFill>
              <a:srgbClr val="FF00FF"/>
            </a:solidFill>
            <a:ln w="9525">
              <a:solidFill>
                <a:schemeClr val="tx1"/>
              </a:solidFill>
              <a:round/>
              <a:headEnd/>
              <a:tailEnd/>
            </a:ln>
          </p:spPr>
          <p:txBody>
            <a:bodyPr wrap="none" anchor="ctr"/>
            <a:lstStyle/>
            <a:p>
              <a:endParaRPr lang="ja-JP" altLang="en-US"/>
            </a:p>
          </p:txBody>
        </p:sp>
        <p:sp>
          <p:nvSpPr>
            <p:cNvPr id="15377" name="Line 17"/>
            <p:cNvSpPr>
              <a:spLocks noChangeShapeType="1"/>
            </p:cNvSpPr>
            <p:nvPr/>
          </p:nvSpPr>
          <p:spPr bwMode="auto">
            <a:xfrm>
              <a:off x="3424" y="3294"/>
              <a:ext cx="0" cy="590"/>
            </a:xfrm>
            <a:prstGeom prst="line">
              <a:avLst/>
            </a:prstGeom>
            <a:noFill/>
            <a:ln w="38100">
              <a:solidFill>
                <a:srgbClr val="FF00FF"/>
              </a:solidFill>
              <a:round/>
              <a:headEnd/>
              <a:tailEnd type="triangle" w="med" len="med"/>
            </a:ln>
          </p:spPr>
          <p:txBody>
            <a:bodyPr/>
            <a:lstStyle/>
            <a:p>
              <a:endParaRPr lang="ja-JP" altLang="en-US"/>
            </a:p>
          </p:txBody>
        </p:sp>
        <p:sp>
          <p:nvSpPr>
            <p:cNvPr id="15378" name="Text Box 18"/>
            <p:cNvSpPr txBox="1">
              <a:spLocks noChangeArrowheads="1"/>
            </p:cNvSpPr>
            <p:nvPr/>
          </p:nvSpPr>
          <p:spPr bwMode="auto">
            <a:xfrm>
              <a:off x="2064" y="3838"/>
              <a:ext cx="2313" cy="365"/>
            </a:xfrm>
            <a:prstGeom prst="rect">
              <a:avLst/>
            </a:prstGeom>
            <a:noFill/>
            <a:ln w="9525">
              <a:noFill/>
              <a:miter lim="800000"/>
              <a:headEnd/>
              <a:tailEnd/>
            </a:ln>
          </p:spPr>
          <p:txBody>
            <a:bodyPr>
              <a:spAutoFit/>
            </a:bodyPr>
            <a:lstStyle/>
            <a:p>
              <a:pPr algn="ctr">
                <a:spcBef>
                  <a:spcPct val="50000"/>
                </a:spcBef>
              </a:pPr>
              <a:r>
                <a:rPr lang="ja-JP" altLang="en-US" sz="3200" b="1">
                  <a:solidFill>
                    <a:srgbClr val="FF00FF"/>
                  </a:solidFill>
                </a:rPr>
                <a:t>上の原</a:t>
              </a:r>
              <a:r>
                <a:rPr lang="en-US" altLang="ja-JP" sz="3200" b="1">
                  <a:solidFill>
                    <a:srgbClr val="FF00FF"/>
                  </a:solidFill>
                </a:rPr>
                <a:t>｢</a:t>
              </a:r>
              <a:r>
                <a:rPr lang="ja-JP" altLang="en-US" sz="3200" b="1">
                  <a:solidFill>
                    <a:srgbClr val="FF00FF"/>
                  </a:solidFill>
                </a:rPr>
                <a:t>入会の森」</a:t>
              </a:r>
            </a:p>
          </p:txBody>
        </p:sp>
      </p:grpSp>
      <p:grpSp>
        <p:nvGrpSpPr>
          <p:cNvPr id="5" name="グループ化 21"/>
          <p:cNvGrpSpPr>
            <a:grpSpLocks/>
          </p:cNvGrpSpPr>
          <p:nvPr/>
        </p:nvGrpSpPr>
        <p:grpSpPr bwMode="auto">
          <a:xfrm>
            <a:off x="0" y="3789363"/>
            <a:ext cx="4181475" cy="1122362"/>
            <a:chOff x="0" y="3789040"/>
            <a:chExt cx="4181872" cy="1122040"/>
          </a:xfrm>
        </p:grpSpPr>
        <p:sp>
          <p:nvSpPr>
            <p:cNvPr id="15373" name="Oval 7"/>
            <p:cNvSpPr>
              <a:spLocks noChangeArrowheads="1"/>
            </p:cNvSpPr>
            <p:nvPr/>
          </p:nvSpPr>
          <p:spPr bwMode="auto">
            <a:xfrm>
              <a:off x="3419872" y="4149080"/>
              <a:ext cx="762000" cy="762000"/>
            </a:xfrm>
            <a:prstGeom prst="ellipse">
              <a:avLst/>
            </a:prstGeom>
            <a:solidFill>
              <a:srgbClr val="FF0000"/>
            </a:solidFill>
            <a:ln w="9525">
              <a:solidFill>
                <a:schemeClr val="tx1"/>
              </a:solidFill>
              <a:round/>
              <a:headEnd/>
              <a:tailEnd/>
            </a:ln>
          </p:spPr>
          <p:txBody>
            <a:bodyPr wrap="none" anchor="ctr"/>
            <a:lstStyle/>
            <a:p>
              <a:endParaRPr lang="ja-JP" altLang="en-US"/>
            </a:p>
          </p:txBody>
        </p:sp>
        <p:sp>
          <p:nvSpPr>
            <p:cNvPr id="15374" name="Text Box 18"/>
            <p:cNvSpPr txBox="1">
              <a:spLocks noChangeArrowheads="1"/>
            </p:cNvSpPr>
            <p:nvPr/>
          </p:nvSpPr>
          <p:spPr bwMode="auto">
            <a:xfrm>
              <a:off x="0" y="3789040"/>
              <a:ext cx="3168352" cy="584775"/>
            </a:xfrm>
            <a:prstGeom prst="rect">
              <a:avLst/>
            </a:prstGeom>
            <a:noFill/>
            <a:ln w="9525">
              <a:noFill/>
              <a:miter lim="800000"/>
              <a:headEnd/>
              <a:tailEnd/>
            </a:ln>
          </p:spPr>
          <p:txBody>
            <a:bodyPr>
              <a:spAutoFit/>
            </a:bodyPr>
            <a:lstStyle/>
            <a:p>
              <a:pPr algn="ctr">
                <a:spcBef>
                  <a:spcPct val="50000"/>
                </a:spcBef>
              </a:pPr>
              <a:r>
                <a:rPr lang="ja-JP" altLang="en-US" sz="3200" b="1">
                  <a:solidFill>
                    <a:srgbClr val="FF0000"/>
                  </a:solidFill>
                </a:rPr>
                <a:t>調査する森</a:t>
              </a:r>
            </a:p>
          </p:txBody>
        </p:sp>
        <p:sp>
          <p:nvSpPr>
            <p:cNvPr id="15375" name="Line 17"/>
            <p:cNvSpPr>
              <a:spLocks noChangeShapeType="1"/>
            </p:cNvSpPr>
            <p:nvPr/>
          </p:nvSpPr>
          <p:spPr bwMode="auto">
            <a:xfrm flipH="1" flipV="1">
              <a:off x="2699792" y="4437113"/>
              <a:ext cx="720080" cy="72008"/>
            </a:xfrm>
            <a:prstGeom prst="line">
              <a:avLst/>
            </a:prstGeom>
            <a:noFill/>
            <a:ln w="38100">
              <a:solidFill>
                <a:srgbClr val="FF0000"/>
              </a:solidFill>
              <a:round/>
              <a:headEnd/>
              <a:tailEnd type="triangle" w="med" len="med"/>
            </a:ln>
          </p:spPr>
          <p:txBody>
            <a:bodyPr/>
            <a:lstStyle/>
            <a:p>
              <a:endParaRPr lang="ja-JP" altLang="en-US"/>
            </a:p>
          </p:txBody>
        </p: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dissolve">
                                      <p:cBhvr>
                                        <p:cTn id="7" dur="10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55299"/>
                                        </p:tgtEl>
                                        <p:attrNameLst>
                                          <p:attrName>style.visibility</p:attrName>
                                        </p:attrNameLst>
                                      </p:cBhvr>
                                      <p:to>
                                        <p:strVal val="visible"/>
                                      </p:to>
                                    </p:set>
                                    <p:anim calcmode="lin" valueType="num">
                                      <p:cBhvr additive="base">
                                        <p:cTn id="12" dur="500" fill="hold"/>
                                        <p:tgtEl>
                                          <p:spTgt spid="55299"/>
                                        </p:tgtEl>
                                        <p:attrNameLst>
                                          <p:attrName>ppt_x</p:attrName>
                                        </p:attrNameLst>
                                      </p:cBhvr>
                                      <p:tavLst>
                                        <p:tav tm="0">
                                          <p:val>
                                            <p:strVal val="0-#ppt_w/2"/>
                                          </p:val>
                                        </p:tav>
                                        <p:tav tm="100000">
                                          <p:val>
                                            <p:strVal val="#ppt_x"/>
                                          </p:val>
                                        </p:tav>
                                      </p:tavLst>
                                    </p:anim>
                                    <p:anim calcmode="lin" valueType="num">
                                      <p:cBhvr additive="base">
                                        <p:cTn id="13" dur="500" fill="hold"/>
                                        <p:tgtEl>
                                          <p:spTgt spid="55299"/>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55300"/>
                                        </p:tgtEl>
                                        <p:attrNameLst>
                                          <p:attrName>style.visibility</p:attrName>
                                        </p:attrNameLst>
                                      </p:cBhvr>
                                      <p:to>
                                        <p:strVal val="visible"/>
                                      </p:to>
                                    </p:set>
                                    <p:anim calcmode="lin" valueType="num">
                                      <p:cBhvr additive="base">
                                        <p:cTn id="16" dur="500" fill="hold"/>
                                        <p:tgtEl>
                                          <p:spTgt spid="55300"/>
                                        </p:tgtEl>
                                        <p:attrNameLst>
                                          <p:attrName>ppt_x</p:attrName>
                                        </p:attrNameLst>
                                      </p:cBhvr>
                                      <p:tavLst>
                                        <p:tav tm="0">
                                          <p:val>
                                            <p:strVal val="0-#ppt_w/2"/>
                                          </p:val>
                                        </p:tav>
                                        <p:tav tm="100000">
                                          <p:val>
                                            <p:strVal val="#ppt_x"/>
                                          </p:val>
                                        </p:tav>
                                      </p:tavLst>
                                    </p:anim>
                                    <p:anim calcmode="lin" valueType="num">
                                      <p:cBhvr additive="base">
                                        <p:cTn id="17" dur="500" fill="hold"/>
                                        <p:tgtEl>
                                          <p:spTgt spid="55300"/>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55301"/>
                                        </p:tgtEl>
                                        <p:attrNameLst>
                                          <p:attrName>style.visibility</p:attrName>
                                        </p:attrNameLst>
                                      </p:cBhvr>
                                      <p:to>
                                        <p:strVal val="visible"/>
                                      </p:to>
                                    </p:set>
                                    <p:anim calcmode="lin" valueType="num">
                                      <p:cBhvr additive="base">
                                        <p:cTn id="20" dur="500" fill="hold"/>
                                        <p:tgtEl>
                                          <p:spTgt spid="55301"/>
                                        </p:tgtEl>
                                        <p:attrNameLst>
                                          <p:attrName>ppt_x</p:attrName>
                                        </p:attrNameLst>
                                      </p:cBhvr>
                                      <p:tavLst>
                                        <p:tav tm="0">
                                          <p:val>
                                            <p:strVal val="0-#ppt_w/2"/>
                                          </p:val>
                                        </p:tav>
                                        <p:tav tm="100000">
                                          <p:val>
                                            <p:strVal val="#ppt_x"/>
                                          </p:val>
                                        </p:tav>
                                      </p:tavLst>
                                    </p:anim>
                                    <p:anim calcmode="lin" valueType="num">
                                      <p:cBhvr additive="base">
                                        <p:cTn id="21" dur="500" fill="hold"/>
                                        <p:tgtEl>
                                          <p:spTgt spid="55301"/>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55302"/>
                                        </p:tgtEl>
                                        <p:attrNameLst>
                                          <p:attrName>style.visibility</p:attrName>
                                        </p:attrNameLst>
                                      </p:cBhvr>
                                      <p:to>
                                        <p:strVal val="visible"/>
                                      </p:to>
                                    </p:set>
                                    <p:anim calcmode="lin" valueType="num">
                                      <p:cBhvr additive="base">
                                        <p:cTn id="24" dur="500" fill="hold"/>
                                        <p:tgtEl>
                                          <p:spTgt spid="55302"/>
                                        </p:tgtEl>
                                        <p:attrNameLst>
                                          <p:attrName>ppt_x</p:attrName>
                                        </p:attrNameLst>
                                      </p:cBhvr>
                                      <p:tavLst>
                                        <p:tav tm="0">
                                          <p:val>
                                            <p:strVal val="0-#ppt_w/2"/>
                                          </p:val>
                                        </p:tav>
                                        <p:tav tm="100000">
                                          <p:val>
                                            <p:strVal val="#ppt_x"/>
                                          </p:val>
                                        </p:tav>
                                      </p:tavLst>
                                    </p:anim>
                                    <p:anim calcmode="lin" valueType="num">
                                      <p:cBhvr additive="base">
                                        <p:cTn id="25" dur="500" fill="hold"/>
                                        <p:tgtEl>
                                          <p:spTgt spid="55302"/>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8" presetClass="entr" presetSubtype="16"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diamond(in)">
                                      <p:cBhvr>
                                        <p:cTn id="30" dur="10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blinds(horizontal)">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55304"/>
                                        </p:tgtEl>
                                        <p:attrNameLst>
                                          <p:attrName>style.visibility</p:attrName>
                                        </p:attrNameLst>
                                      </p:cBhvr>
                                      <p:to>
                                        <p:strVal val="visible"/>
                                      </p:to>
                                    </p:set>
                                    <p:animEffect transition="in" filter="randombar(horizontal)">
                                      <p:cBhvr>
                                        <p:cTn id="40" dur="500"/>
                                        <p:tgtEl>
                                          <p:spTgt spid="55304"/>
                                        </p:tgtEl>
                                      </p:cBhvr>
                                    </p:animEffect>
                                  </p:childTnLst>
                                </p:cTn>
                              </p:par>
                              <p:par>
                                <p:cTn id="41" presetID="4" presetClass="entr" presetSubtype="16" fill="hold" nodeType="with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box(in)">
                                      <p:cBhvr>
                                        <p:cTn id="43" dur="500"/>
                                        <p:tgtEl>
                                          <p:spTgt spid="2"/>
                                        </p:tgtEl>
                                      </p:cBhvr>
                                    </p:animEffect>
                                  </p:childTnLst>
                                </p:cTn>
                              </p:par>
                              <p:par>
                                <p:cTn id="44" presetID="12" presetClass="entr" presetSubtype="4" fill="hold" grpId="0" nodeType="withEffect">
                                  <p:stCondLst>
                                    <p:cond delay="0"/>
                                  </p:stCondLst>
                                  <p:childTnLst>
                                    <p:set>
                                      <p:cBhvr>
                                        <p:cTn id="45" dur="1" fill="hold">
                                          <p:stCondLst>
                                            <p:cond delay="0"/>
                                          </p:stCondLst>
                                        </p:cTn>
                                        <p:tgtEl>
                                          <p:spTgt spid="55305"/>
                                        </p:tgtEl>
                                        <p:attrNameLst>
                                          <p:attrName>style.visibility</p:attrName>
                                        </p:attrNameLst>
                                      </p:cBhvr>
                                      <p:to>
                                        <p:strVal val="visible"/>
                                      </p:to>
                                    </p:set>
                                    <p:animEffect transition="in" filter="slide(fromBottom)">
                                      <p:cBhvr>
                                        <p:cTn id="46" dur="500"/>
                                        <p:tgtEl>
                                          <p:spTgt spid="553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animBg="1"/>
      <p:bldP spid="55300" grpId="0" animBg="1"/>
      <p:bldP spid="55301" grpId="0" animBg="1"/>
      <p:bldP spid="55302" grpId="0" animBg="1"/>
      <p:bldP spid="55304" grpId="0" animBg="1" autoUpdateAnimBg="0"/>
      <p:bldP spid="5530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4213" y="0"/>
            <a:ext cx="7772400" cy="1143000"/>
          </a:xfrm>
        </p:spPr>
        <p:txBody>
          <a:bodyPr/>
          <a:lstStyle/>
          <a:p>
            <a:r>
              <a:rPr lang="ja-JP" altLang="en-US" dirty="0" smtClean="0">
                <a:solidFill>
                  <a:srgbClr val="0070C0"/>
                </a:solidFill>
                <a:latin typeface="ＭＳ Ｐゴシック" pitchFamily="50" charset="-128"/>
                <a:ea typeface="ＭＳ Ｐゴシック" pitchFamily="50" charset="-128"/>
              </a:rPr>
              <a:t>発表会では</a:t>
            </a:r>
          </a:p>
        </p:txBody>
      </p:sp>
      <p:sp>
        <p:nvSpPr>
          <p:cNvPr id="3" name="コンテンツ プレースホルダ 2"/>
          <p:cNvSpPr>
            <a:spLocks noGrp="1"/>
          </p:cNvSpPr>
          <p:nvPr>
            <p:ph idx="1"/>
          </p:nvPr>
        </p:nvSpPr>
        <p:spPr>
          <a:xfrm>
            <a:off x="611188" y="1196975"/>
            <a:ext cx="7772400" cy="1087438"/>
          </a:xfrm>
        </p:spPr>
        <p:txBody>
          <a:bodyPr/>
          <a:lstStyle/>
          <a:p>
            <a:pPr>
              <a:buFontTx/>
              <a:buNone/>
            </a:pPr>
            <a:r>
              <a:rPr lang="ja-JP" altLang="en-US" smtClean="0">
                <a:solidFill>
                  <a:srgbClr val="0070C0"/>
                </a:solidFill>
                <a:latin typeface="ＭＳ Ｐゴシック" pitchFamily="50" charset="-128"/>
                <a:ea typeface="ＭＳ Ｐゴシック" pitchFamily="50" charset="-128"/>
              </a:rPr>
              <a:t>・各班で、それぞれのテーマに基づいた調査内容をプレゼンテーションする</a:t>
            </a:r>
          </a:p>
        </p:txBody>
      </p:sp>
      <p:sp>
        <p:nvSpPr>
          <p:cNvPr id="4" name="テキスト ボックス 3"/>
          <p:cNvSpPr txBox="1">
            <a:spLocks noChangeArrowheads="1"/>
          </p:cNvSpPr>
          <p:nvPr/>
        </p:nvSpPr>
        <p:spPr bwMode="auto">
          <a:xfrm>
            <a:off x="539750" y="3141663"/>
            <a:ext cx="2016125" cy="1076325"/>
          </a:xfrm>
          <a:prstGeom prst="rect">
            <a:avLst/>
          </a:prstGeom>
          <a:solidFill>
            <a:srgbClr val="FFC000"/>
          </a:solidFill>
          <a:ln w="9525">
            <a:noFill/>
            <a:miter lim="800000"/>
            <a:headEnd/>
            <a:tailEnd/>
          </a:ln>
        </p:spPr>
        <p:txBody>
          <a:bodyPr>
            <a:spAutoFit/>
          </a:bodyPr>
          <a:lstStyle/>
          <a:p>
            <a:r>
              <a:rPr lang="ja-JP" altLang="en-US" sz="3200"/>
              <a:t>利根川の開発史</a:t>
            </a:r>
          </a:p>
        </p:txBody>
      </p:sp>
      <p:sp>
        <p:nvSpPr>
          <p:cNvPr id="5" name="テキスト ボックス 4"/>
          <p:cNvSpPr txBox="1">
            <a:spLocks noChangeArrowheads="1"/>
          </p:cNvSpPr>
          <p:nvPr/>
        </p:nvSpPr>
        <p:spPr bwMode="auto">
          <a:xfrm>
            <a:off x="4140200" y="4868863"/>
            <a:ext cx="2087563" cy="1570037"/>
          </a:xfrm>
          <a:prstGeom prst="rect">
            <a:avLst/>
          </a:prstGeom>
          <a:solidFill>
            <a:srgbClr val="FFFF00"/>
          </a:solidFill>
          <a:ln w="9525">
            <a:noFill/>
            <a:miter lim="800000"/>
            <a:headEnd/>
            <a:tailEnd/>
          </a:ln>
        </p:spPr>
        <p:txBody>
          <a:bodyPr>
            <a:spAutoFit/>
          </a:bodyPr>
          <a:lstStyle/>
          <a:p>
            <a:r>
              <a:rPr lang="ja-JP" altLang="en-US" sz="3200"/>
              <a:t>茅（かや）利用と人の生活</a:t>
            </a:r>
          </a:p>
        </p:txBody>
      </p:sp>
      <p:sp>
        <p:nvSpPr>
          <p:cNvPr id="6" name="テキスト ボックス 5"/>
          <p:cNvSpPr txBox="1">
            <a:spLocks noChangeArrowheads="1"/>
          </p:cNvSpPr>
          <p:nvPr/>
        </p:nvSpPr>
        <p:spPr bwMode="auto">
          <a:xfrm>
            <a:off x="250825" y="4797425"/>
            <a:ext cx="1657350" cy="1570038"/>
          </a:xfrm>
          <a:prstGeom prst="rect">
            <a:avLst/>
          </a:prstGeom>
          <a:solidFill>
            <a:srgbClr val="FFCCFF"/>
          </a:solidFill>
          <a:ln w="9525">
            <a:noFill/>
            <a:miter lim="800000"/>
            <a:headEnd/>
            <a:tailEnd/>
          </a:ln>
        </p:spPr>
        <p:txBody>
          <a:bodyPr>
            <a:spAutoFit/>
          </a:bodyPr>
          <a:lstStyle/>
          <a:p>
            <a:r>
              <a:rPr lang="ja-JP" altLang="en-US" sz="3200"/>
              <a:t>利根川の水が届くまで</a:t>
            </a:r>
          </a:p>
        </p:txBody>
      </p:sp>
      <p:sp>
        <p:nvSpPr>
          <p:cNvPr id="7" name="テキスト ボックス 6"/>
          <p:cNvSpPr txBox="1">
            <a:spLocks noChangeArrowheads="1"/>
          </p:cNvSpPr>
          <p:nvPr/>
        </p:nvSpPr>
        <p:spPr bwMode="auto">
          <a:xfrm>
            <a:off x="3059113" y="2924175"/>
            <a:ext cx="2881312" cy="1570038"/>
          </a:xfrm>
          <a:prstGeom prst="rect">
            <a:avLst/>
          </a:prstGeom>
          <a:solidFill>
            <a:srgbClr val="00B0F0"/>
          </a:solidFill>
          <a:ln w="9525">
            <a:noFill/>
            <a:miter lim="800000"/>
            <a:headEnd/>
            <a:tailEnd/>
          </a:ln>
        </p:spPr>
        <p:txBody>
          <a:bodyPr>
            <a:spAutoFit/>
          </a:bodyPr>
          <a:lstStyle/>
          <a:p>
            <a:r>
              <a:rPr lang="ja-JP" altLang="en-US" sz="3200"/>
              <a:t>水源涵養林に対する自治体の取り組み</a:t>
            </a:r>
          </a:p>
        </p:txBody>
      </p:sp>
      <p:sp>
        <p:nvSpPr>
          <p:cNvPr id="8" name="テキスト ボックス 7"/>
          <p:cNvSpPr txBox="1">
            <a:spLocks noChangeArrowheads="1"/>
          </p:cNvSpPr>
          <p:nvPr/>
        </p:nvSpPr>
        <p:spPr bwMode="auto">
          <a:xfrm>
            <a:off x="6372225" y="4941888"/>
            <a:ext cx="2447925" cy="1384300"/>
          </a:xfrm>
          <a:prstGeom prst="rect">
            <a:avLst/>
          </a:prstGeom>
          <a:solidFill>
            <a:srgbClr val="C00000"/>
          </a:solidFill>
          <a:ln w="9525">
            <a:noFill/>
            <a:miter lim="800000"/>
            <a:headEnd/>
            <a:tailEnd/>
          </a:ln>
        </p:spPr>
        <p:txBody>
          <a:bodyPr>
            <a:spAutoFit/>
          </a:bodyPr>
          <a:lstStyle/>
          <a:p>
            <a:r>
              <a:rPr lang="ja-JP" altLang="en-US" sz="2800" dirty="0">
                <a:solidFill>
                  <a:schemeClr val="accent1">
                    <a:lumMod val="20000"/>
                    <a:lumOff val="80000"/>
                  </a:schemeClr>
                </a:solidFill>
              </a:rPr>
              <a:t>サワグルミ、ミズナラ、カラマツの特色</a:t>
            </a:r>
          </a:p>
        </p:txBody>
      </p:sp>
      <p:sp>
        <p:nvSpPr>
          <p:cNvPr id="9" name="テキスト ボックス 8"/>
          <p:cNvSpPr txBox="1">
            <a:spLocks noChangeArrowheads="1"/>
          </p:cNvSpPr>
          <p:nvPr/>
        </p:nvSpPr>
        <p:spPr bwMode="auto">
          <a:xfrm>
            <a:off x="2195513" y="5013325"/>
            <a:ext cx="1800225" cy="1076325"/>
          </a:xfrm>
          <a:prstGeom prst="rect">
            <a:avLst/>
          </a:prstGeom>
          <a:solidFill>
            <a:srgbClr val="92D050"/>
          </a:solidFill>
          <a:ln w="9525">
            <a:noFill/>
            <a:miter lim="800000"/>
            <a:headEnd/>
            <a:tailEnd/>
          </a:ln>
        </p:spPr>
        <p:txBody>
          <a:bodyPr>
            <a:spAutoFit/>
          </a:bodyPr>
          <a:lstStyle/>
          <a:p>
            <a:r>
              <a:rPr lang="ja-JP" altLang="en-US" sz="3200"/>
              <a:t>ダムと緑のダム</a:t>
            </a:r>
          </a:p>
        </p:txBody>
      </p:sp>
      <p:sp>
        <p:nvSpPr>
          <p:cNvPr id="10" name="テキスト ボックス 9"/>
          <p:cNvSpPr txBox="1">
            <a:spLocks noChangeArrowheads="1"/>
          </p:cNvSpPr>
          <p:nvPr/>
        </p:nvSpPr>
        <p:spPr bwMode="auto">
          <a:xfrm>
            <a:off x="6443663" y="2997200"/>
            <a:ext cx="2305050" cy="1570038"/>
          </a:xfrm>
          <a:prstGeom prst="rect">
            <a:avLst/>
          </a:prstGeom>
          <a:solidFill>
            <a:srgbClr val="9999FF"/>
          </a:solidFill>
          <a:ln w="9525">
            <a:noFill/>
            <a:miter lim="800000"/>
            <a:headEnd/>
            <a:tailEnd/>
          </a:ln>
        </p:spPr>
        <p:txBody>
          <a:bodyPr>
            <a:spAutoFit/>
          </a:bodyPr>
          <a:lstStyle/>
          <a:p>
            <a:r>
              <a:rPr lang="ja-JP" altLang="en-US" sz="3200"/>
              <a:t>利根川の水源から河口まで</a:t>
            </a:r>
          </a:p>
        </p:txBody>
      </p:sp>
      <p:grpSp>
        <p:nvGrpSpPr>
          <p:cNvPr id="11" name="グループ化 13"/>
          <p:cNvGrpSpPr>
            <a:grpSpLocks/>
          </p:cNvGrpSpPr>
          <p:nvPr/>
        </p:nvGrpSpPr>
        <p:grpSpPr bwMode="auto">
          <a:xfrm>
            <a:off x="0" y="2349500"/>
            <a:ext cx="1908175" cy="647700"/>
            <a:chOff x="0" y="2348880"/>
            <a:chExt cx="1907704" cy="648072"/>
          </a:xfrm>
        </p:grpSpPr>
        <p:sp>
          <p:nvSpPr>
            <p:cNvPr id="13" name="雲 12"/>
            <p:cNvSpPr/>
            <p:nvPr/>
          </p:nvSpPr>
          <p:spPr>
            <a:xfrm>
              <a:off x="0" y="2348880"/>
              <a:ext cx="1907704" cy="648072"/>
            </a:xfrm>
            <a:prstGeom prst="cloud">
              <a:avLst/>
            </a:prstGeom>
            <a:ln>
              <a:solidFill>
                <a:srgbClr val="95794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0494" name="テキスト ボックス 10"/>
            <p:cNvSpPr txBox="1">
              <a:spLocks noChangeArrowheads="1"/>
            </p:cNvSpPr>
            <p:nvPr/>
          </p:nvSpPr>
          <p:spPr bwMode="auto">
            <a:xfrm>
              <a:off x="251520" y="2420888"/>
              <a:ext cx="1584176" cy="461665"/>
            </a:xfrm>
            <a:prstGeom prst="rect">
              <a:avLst/>
            </a:prstGeom>
            <a:noFill/>
            <a:ln w="9525">
              <a:noFill/>
              <a:miter lim="800000"/>
              <a:headEnd/>
              <a:tailEnd/>
            </a:ln>
          </p:spPr>
          <p:txBody>
            <a:bodyPr>
              <a:spAutoFit/>
            </a:bodyPr>
            <a:lstStyle/>
            <a:p>
              <a:r>
                <a:rPr lang="ja-JP" altLang="en-US"/>
                <a:t>例えば・・・</a:t>
              </a:r>
            </a:p>
          </p:txBody>
        </p:sp>
      </p:grpSp>
      <p:sp>
        <p:nvSpPr>
          <p:cNvPr id="12" name="テキスト ボックス 11"/>
          <p:cNvSpPr txBox="1">
            <a:spLocks noChangeArrowheads="1"/>
          </p:cNvSpPr>
          <p:nvPr/>
        </p:nvSpPr>
        <p:spPr bwMode="auto">
          <a:xfrm>
            <a:off x="7380288" y="6396038"/>
            <a:ext cx="1763712" cy="461962"/>
          </a:xfrm>
          <a:prstGeom prst="rect">
            <a:avLst/>
          </a:prstGeom>
          <a:noFill/>
          <a:ln w="9525">
            <a:noFill/>
            <a:miter lim="800000"/>
            <a:headEnd/>
            <a:tailEnd/>
          </a:ln>
        </p:spPr>
        <p:txBody>
          <a:bodyPr>
            <a:spAutoFit/>
          </a:bodyPr>
          <a:lstStyle/>
          <a:p>
            <a:r>
              <a:rPr lang="ja-JP" altLang="en-US"/>
              <a:t>などなど・・・</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linds(horizontal)">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linds(horizontal)">
                                      <p:cBhvr>
                                        <p:cTn id="23" dur="500"/>
                                        <p:tgtEl>
                                          <p:spTgt spid="4"/>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linds(horizontal)">
                                      <p:cBhvr>
                                        <p:cTn id="26" dur="500"/>
                                        <p:tgtEl>
                                          <p:spTgt spid="10"/>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blinds(horizontal)">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blinds(horizontal)">
                                      <p:cBhvr>
                                        <p:cTn id="34" dur="500"/>
                                        <p:tgtEl>
                                          <p:spTgt spid="6"/>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linds(horizontal)">
                                      <p:cBhvr>
                                        <p:cTn id="37" dur="500"/>
                                        <p:tgtEl>
                                          <p:spTgt spid="9"/>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blinds(horizontal)">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blinds(horizontal)">
                                      <p:cBhvr>
                                        <p:cTn id="45" dur="500"/>
                                        <p:tgtEl>
                                          <p:spTgt spid="8"/>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blinds(horizontal)">
                                      <p:cBhvr>
                                        <p:cTn id="4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animBg="1"/>
      <p:bldP spid="5" grpId="0" animBg="1"/>
      <p:bldP spid="6" grpId="0" animBg="1"/>
      <p:bldP spid="7" grpId="0" animBg="1"/>
      <p:bldP spid="8" grpId="0" animBg="1"/>
      <p:bldP spid="9" grpId="0" animBg="1"/>
      <p:bldP spid="10" grpId="0" animBg="1"/>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67544" y="548680"/>
            <a:ext cx="8229600" cy="1004664"/>
          </a:xfrm>
        </p:spPr>
        <p:txBody>
          <a:bodyPr/>
          <a:lstStyle/>
          <a:p>
            <a:pPr eaLnBrk="1" fontAlgn="auto" hangingPunct="1">
              <a:spcAft>
                <a:spcPts val="0"/>
              </a:spcAft>
              <a:defRPr/>
            </a:pPr>
            <a:r>
              <a:rPr lang="ja-JP" altLang="en-US" dirty="0" smtClean="0">
                <a:solidFill>
                  <a:schemeClr val="tx2">
                    <a:tint val="100000"/>
                    <a:satMod val="250000"/>
                  </a:schemeClr>
                </a:solidFill>
              </a:rPr>
              <a:t>日本文化研究の流れ</a:t>
            </a:r>
          </a:p>
        </p:txBody>
      </p:sp>
      <p:sp>
        <p:nvSpPr>
          <p:cNvPr id="26627" name="Rectangle 3"/>
          <p:cNvSpPr>
            <a:spLocks noGrp="1" noChangeArrowheads="1"/>
          </p:cNvSpPr>
          <p:nvPr>
            <p:ph idx="1"/>
          </p:nvPr>
        </p:nvSpPr>
        <p:spPr>
          <a:xfrm>
            <a:off x="468313" y="1773238"/>
            <a:ext cx="4762500" cy="2665412"/>
          </a:xfrm>
        </p:spPr>
        <p:txBody>
          <a:bodyPr/>
          <a:lstStyle/>
          <a:p>
            <a:pPr eaLnBrk="1" hangingPunct="1"/>
            <a:r>
              <a:rPr lang="ja-JP" altLang="en-US" dirty="0" smtClean="0"/>
              <a:t>その１</a:t>
            </a:r>
            <a:r>
              <a:rPr lang="en-US" altLang="ja-JP" dirty="0" smtClean="0"/>
              <a:t>(</a:t>
            </a:r>
            <a:r>
              <a:rPr lang="ja-JP" altLang="en-US" dirty="0" smtClean="0"/>
              <a:t>１学期</a:t>
            </a:r>
            <a:r>
              <a:rPr lang="en-US" altLang="ja-JP" dirty="0" smtClean="0"/>
              <a:t>)</a:t>
            </a:r>
            <a:br>
              <a:rPr lang="en-US" altLang="ja-JP" dirty="0" smtClean="0"/>
            </a:br>
            <a:r>
              <a:rPr lang="en-US" altLang="ja-JP" dirty="0" smtClean="0"/>
              <a:t>→</a:t>
            </a:r>
            <a:r>
              <a:rPr lang="ja-JP" altLang="en-US" dirty="0" smtClean="0"/>
              <a:t>　「身近な</a:t>
            </a:r>
            <a:r>
              <a:rPr lang="en-US" altLang="ja-JP" dirty="0" smtClean="0"/>
              <a:t>(</a:t>
            </a:r>
            <a:r>
              <a:rPr lang="ja-JP" altLang="en-US" dirty="0" smtClean="0"/>
              <a:t>今の</a:t>
            </a:r>
            <a:r>
              <a:rPr lang="en-US" altLang="ja-JP" dirty="0" smtClean="0"/>
              <a:t>)</a:t>
            </a:r>
            <a:r>
              <a:rPr lang="ja-JP" altLang="en-US" dirty="0" smtClean="0"/>
              <a:t>日本文化の源流（ルーツ）を探ろう。」</a:t>
            </a:r>
          </a:p>
        </p:txBody>
      </p:sp>
      <p:pic>
        <p:nvPicPr>
          <p:cNvPr id="26629" name="Picture 5" descr="伊勢神宮"/>
          <p:cNvPicPr>
            <a:picLocks noChangeAspect="1" noChangeArrowheads="1"/>
          </p:cNvPicPr>
          <p:nvPr/>
        </p:nvPicPr>
        <p:blipFill>
          <a:blip r:embed="rId4" cstate="print"/>
          <a:srcRect/>
          <a:stretch>
            <a:fillRect/>
          </a:stretch>
        </p:blipFill>
        <p:spPr bwMode="auto">
          <a:xfrm>
            <a:off x="5148263" y="3789363"/>
            <a:ext cx="3025775" cy="2236787"/>
          </a:xfrm>
          <a:prstGeom prst="rect">
            <a:avLst/>
          </a:prstGeom>
          <a:noFill/>
          <a:ln w="9525">
            <a:noFill/>
            <a:miter lim="800000"/>
            <a:headEnd/>
            <a:tailEnd/>
          </a:ln>
        </p:spPr>
      </p:pic>
      <p:sp>
        <p:nvSpPr>
          <p:cNvPr id="26630" name="Rectangle 6"/>
          <p:cNvSpPr>
            <a:spLocks noChangeArrowheads="1"/>
          </p:cNvSpPr>
          <p:nvPr/>
        </p:nvSpPr>
        <p:spPr bwMode="auto">
          <a:xfrm>
            <a:off x="468313" y="4159250"/>
            <a:ext cx="4330700" cy="2222500"/>
          </a:xfrm>
          <a:prstGeom prst="rect">
            <a:avLst/>
          </a:prstGeom>
          <a:noFill/>
          <a:ln w="9525">
            <a:noFill/>
            <a:miter lim="800000"/>
            <a:headEnd/>
            <a:tailEnd/>
          </a:ln>
        </p:spPr>
        <p:txBody>
          <a:bodyPr/>
          <a:lstStyle/>
          <a:p>
            <a:pPr marL="342900" indent="-342900">
              <a:spcBef>
                <a:spcPct val="20000"/>
              </a:spcBef>
              <a:buFontTx/>
              <a:buChar char="•"/>
            </a:pPr>
            <a:r>
              <a:rPr lang="ja-JP" altLang="en-US" sz="2800"/>
              <a:t>その２（２学期）</a:t>
            </a:r>
            <a:r>
              <a:rPr lang="en-US" altLang="ja-JP" sz="2800"/>
              <a:t/>
            </a:r>
            <a:br>
              <a:rPr lang="en-US" altLang="ja-JP" sz="2800"/>
            </a:br>
            <a:r>
              <a:rPr lang="en-US" altLang="ja-JP" sz="2800"/>
              <a:t>→</a:t>
            </a:r>
            <a:r>
              <a:rPr lang="ja-JP" altLang="en-US" sz="2800"/>
              <a:t>「日本の国・民族のルーツを探り、その素晴らしさを体現しよう。」</a:t>
            </a:r>
            <a:br>
              <a:rPr lang="ja-JP" altLang="en-US" sz="2800"/>
            </a:br>
            <a:r>
              <a:rPr lang="ja-JP" altLang="en-US" sz="2800">
                <a:solidFill>
                  <a:schemeClr val="hlink"/>
                </a:solidFill>
              </a:rPr>
              <a:t>（２学期　関西研修旅行）</a:t>
            </a:r>
          </a:p>
        </p:txBody>
      </p:sp>
      <p:pic>
        <p:nvPicPr>
          <p:cNvPr id="26631" name="Picture 7" descr="御節料理"/>
          <p:cNvPicPr>
            <a:picLocks noChangeAspect="1" noChangeArrowheads="1"/>
          </p:cNvPicPr>
          <p:nvPr/>
        </p:nvPicPr>
        <p:blipFill>
          <a:blip r:embed="rId5" cstate="print"/>
          <a:srcRect/>
          <a:stretch>
            <a:fillRect/>
          </a:stretch>
        </p:blipFill>
        <p:spPr bwMode="auto">
          <a:xfrm>
            <a:off x="5292725" y="1484313"/>
            <a:ext cx="2786063" cy="2136775"/>
          </a:xfrm>
          <a:prstGeom prst="rect">
            <a:avLst/>
          </a:prstGeom>
          <a:noFill/>
          <a:ln w="9525">
            <a:noFill/>
            <a:miter lim="800000"/>
            <a:headEnd/>
            <a:tailEnd/>
          </a:ln>
        </p:spPr>
      </p:pic>
      <p:cxnSp>
        <p:nvCxnSpPr>
          <p:cNvPr id="9" name="直線矢印コネクタ 8"/>
          <p:cNvCxnSpPr/>
          <p:nvPr/>
        </p:nvCxnSpPr>
        <p:spPr>
          <a:xfrm>
            <a:off x="2700338" y="6453188"/>
            <a:ext cx="2143125" cy="1587"/>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正方形/長方形 10"/>
          <p:cNvSpPr/>
          <p:nvPr/>
        </p:nvSpPr>
        <p:spPr>
          <a:xfrm>
            <a:off x="4929188" y="6072188"/>
            <a:ext cx="4214812" cy="571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u="sng" dirty="0">
                <a:solidFill>
                  <a:schemeClr val="tx1"/>
                </a:solidFill>
              </a:rPr>
              <a:t>３年生のイギリス研修旅行につながる</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additive="base">
                                        <p:cTn id="7" dur="5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66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6631"/>
                                        </p:tgtEl>
                                        <p:attrNameLst>
                                          <p:attrName>style.visibility</p:attrName>
                                        </p:attrNameLst>
                                      </p:cBhvr>
                                      <p:to>
                                        <p:strVal val="visible"/>
                                      </p:to>
                                    </p:set>
                                    <p:anim calcmode="lin" valueType="num">
                                      <p:cBhvr additive="base">
                                        <p:cTn id="13" dur="500" fill="hold"/>
                                        <p:tgtEl>
                                          <p:spTgt spid="26631"/>
                                        </p:tgtEl>
                                        <p:attrNameLst>
                                          <p:attrName>ppt_x</p:attrName>
                                        </p:attrNameLst>
                                      </p:cBhvr>
                                      <p:tavLst>
                                        <p:tav tm="0">
                                          <p:val>
                                            <p:strVal val="#ppt_x"/>
                                          </p:val>
                                        </p:tav>
                                        <p:tav tm="100000">
                                          <p:val>
                                            <p:strVal val="#ppt_x"/>
                                          </p:val>
                                        </p:tav>
                                      </p:tavLst>
                                    </p:anim>
                                    <p:anim calcmode="lin" valueType="num">
                                      <p:cBhvr additive="base">
                                        <p:cTn id="14" dur="500" fill="hold"/>
                                        <p:tgtEl>
                                          <p:spTgt spid="26631"/>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6630"/>
                                        </p:tgtEl>
                                        <p:attrNameLst>
                                          <p:attrName>style.visibility</p:attrName>
                                        </p:attrNameLst>
                                      </p:cBhvr>
                                      <p:to>
                                        <p:strVal val="visible"/>
                                      </p:to>
                                    </p:set>
                                    <p:anim calcmode="lin" valueType="num">
                                      <p:cBhvr additive="base">
                                        <p:cTn id="19" dur="500" fill="hold"/>
                                        <p:tgtEl>
                                          <p:spTgt spid="26630"/>
                                        </p:tgtEl>
                                        <p:attrNameLst>
                                          <p:attrName>ppt_x</p:attrName>
                                        </p:attrNameLst>
                                      </p:cBhvr>
                                      <p:tavLst>
                                        <p:tav tm="0">
                                          <p:val>
                                            <p:strVal val="#ppt_x"/>
                                          </p:val>
                                        </p:tav>
                                        <p:tav tm="100000">
                                          <p:val>
                                            <p:strVal val="#ppt_x"/>
                                          </p:val>
                                        </p:tav>
                                      </p:tavLst>
                                    </p:anim>
                                    <p:anim calcmode="lin" valueType="num">
                                      <p:cBhvr additive="base">
                                        <p:cTn id="20" dur="500" fill="hold"/>
                                        <p:tgtEl>
                                          <p:spTgt spid="26630"/>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26629"/>
                                        </p:tgtEl>
                                        <p:attrNameLst>
                                          <p:attrName>style.visibility</p:attrName>
                                        </p:attrNameLst>
                                      </p:cBhvr>
                                      <p:to>
                                        <p:strVal val="visible"/>
                                      </p:to>
                                    </p:set>
                                    <p:anim calcmode="lin" valueType="num">
                                      <p:cBhvr additive="base">
                                        <p:cTn id="25" dur="500" fill="hold"/>
                                        <p:tgtEl>
                                          <p:spTgt spid="26629"/>
                                        </p:tgtEl>
                                        <p:attrNameLst>
                                          <p:attrName>ppt_x</p:attrName>
                                        </p:attrNameLst>
                                      </p:cBhvr>
                                      <p:tavLst>
                                        <p:tav tm="0">
                                          <p:val>
                                            <p:strVal val="#ppt_x"/>
                                          </p:val>
                                        </p:tav>
                                        <p:tav tm="100000">
                                          <p:val>
                                            <p:strVal val="#ppt_x"/>
                                          </p:val>
                                        </p:tav>
                                      </p:tavLst>
                                    </p:anim>
                                    <p:anim calcmode="lin" valueType="num">
                                      <p:cBhvr additive="base">
                                        <p:cTn id="26" dur="500" fill="hold"/>
                                        <p:tgtEl>
                                          <p:spTgt spid="26629"/>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2" presetClass="entr" presetSubtype="4"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lide(fromBottom)">
                                      <p:cBhvr>
                                        <p:cTn id="31" dur="500"/>
                                        <p:tgtEl>
                                          <p:spTgt spid="9"/>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7" presetClass="entr" presetSubtype="4"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2000" fill="hold"/>
                                        <p:tgtEl>
                                          <p:spTgt spid="11"/>
                                        </p:tgtEl>
                                        <p:attrNameLst>
                                          <p:attrName>ppt_x</p:attrName>
                                        </p:attrNameLst>
                                      </p:cBhvr>
                                      <p:tavLst>
                                        <p:tav tm="0">
                                          <p:val>
                                            <p:strVal val="#ppt_x"/>
                                          </p:val>
                                        </p:tav>
                                        <p:tav tm="100000">
                                          <p:val>
                                            <p:strVal val="#ppt_x"/>
                                          </p:val>
                                        </p:tav>
                                      </p:tavLst>
                                    </p:anim>
                                    <p:anim calcmode="lin" valueType="num">
                                      <p:cBhvr additive="base">
                                        <p:cTn id="37" dur="2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P spid="26630" grpId="0"/>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533400"/>
            <a:ext cx="8229600" cy="807368"/>
          </a:xfrm>
        </p:spPr>
        <p:txBody>
          <a:bodyPr/>
          <a:lstStyle/>
          <a:p>
            <a:pPr algn="ctr" eaLnBrk="1" fontAlgn="auto" hangingPunct="1">
              <a:spcAft>
                <a:spcPts val="0"/>
              </a:spcAft>
              <a:defRPr/>
            </a:pPr>
            <a:r>
              <a:rPr lang="ja-JP" altLang="en-US" dirty="0" smtClean="0">
                <a:solidFill>
                  <a:srgbClr val="002060"/>
                </a:solidFill>
                <a:effectLst/>
              </a:rPr>
              <a:t>日本文化研究１</a:t>
            </a:r>
            <a:endParaRPr lang="en-US" altLang="ja-JP" dirty="0" smtClean="0">
              <a:solidFill>
                <a:srgbClr val="002060"/>
              </a:solidFill>
              <a:effectLst/>
            </a:endParaRPr>
          </a:p>
        </p:txBody>
      </p:sp>
      <p:sp>
        <p:nvSpPr>
          <p:cNvPr id="27651" name="Rectangle 3"/>
          <p:cNvSpPr>
            <a:spLocks noGrp="1" noChangeArrowheads="1"/>
          </p:cNvSpPr>
          <p:nvPr>
            <p:ph idx="1"/>
          </p:nvPr>
        </p:nvSpPr>
        <p:spPr>
          <a:xfrm>
            <a:off x="395288" y="1412875"/>
            <a:ext cx="8374062" cy="4895850"/>
          </a:xfrm>
        </p:spPr>
        <p:txBody>
          <a:bodyPr>
            <a:normAutofit lnSpcReduction="10000"/>
          </a:bodyPr>
          <a:lstStyle/>
          <a:p>
            <a:pPr eaLnBrk="1" hangingPunct="1"/>
            <a:r>
              <a:rPr lang="ja-JP" altLang="en-US" dirty="0" smtClean="0">
                <a:solidFill>
                  <a:srgbClr val="002060"/>
                </a:solidFill>
              </a:rPr>
              <a:t>大テーマ</a:t>
            </a:r>
            <a:endParaRPr lang="en-US" altLang="ja-JP" dirty="0" smtClean="0">
              <a:solidFill>
                <a:srgbClr val="002060"/>
              </a:solidFill>
            </a:endParaRPr>
          </a:p>
          <a:p>
            <a:pPr eaLnBrk="1" hangingPunct="1">
              <a:buFontTx/>
              <a:buNone/>
            </a:pPr>
            <a:r>
              <a:rPr lang="ja-JP" altLang="en-US" dirty="0" smtClean="0"/>
              <a:t>　</a:t>
            </a:r>
            <a:r>
              <a:rPr lang="ja-JP" altLang="en-US" dirty="0" smtClean="0">
                <a:solidFill>
                  <a:srgbClr val="002060"/>
                </a:solidFill>
              </a:rPr>
              <a:t>「</a:t>
            </a:r>
            <a:r>
              <a:rPr lang="ja-JP" altLang="en-US" dirty="0" smtClean="0">
                <a:solidFill>
                  <a:srgbClr val="002060"/>
                </a:solidFill>
                <a:latin typeface="HGP創英角ｺﾞｼｯｸUB" pitchFamily="50" charset="-128"/>
                <a:ea typeface="HGP創英角ｺﾞｼｯｸUB" pitchFamily="50" charset="-128"/>
              </a:rPr>
              <a:t>身近な</a:t>
            </a:r>
            <a:r>
              <a:rPr lang="en-US" altLang="ja-JP" dirty="0" smtClean="0">
                <a:solidFill>
                  <a:srgbClr val="002060"/>
                </a:solidFill>
                <a:latin typeface="HGP創英角ｺﾞｼｯｸUB" pitchFamily="50" charset="-128"/>
                <a:ea typeface="HGP創英角ｺﾞｼｯｸUB" pitchFamily="50" charset="-128"/>
              </a:rPr>
              <a:t>(</a:t>
            </a:r>
            <a:r>
              <a:rPr lang="ja-JP" altLang="en-US" dirty="0" smtClean="0">
                <a:solidFill>
                  <a:srgbClr val="002060"/>
                </a:solidFill>
                <a:latin typeface="HGP創英角ｺﾞｼｯｸUB" pitchFamily="50" charset="-128"/>
                <a:ea typeface="HGP創英角ｺﾞｼｯｸUB" pitchFamily="50" charset="-128"/>
              </a:rPr>
              <a:t>今の</a:t>
            </a:r>
            <a:r>
              <a:rPr lang="en-US" altLang="ja-JP" dirty="0" smtClean="0">
                <a:solidFill>
                  <a:srgbClr val="002060"/>
                </a:solidFill>
                <a:latin typeface="HGP創英角ｺﾞｼｯｸUB" pitchFamily="50" charset="-128"/>
                <a:ea typeface="HGP創英角ｺﾞｼｯｸUB" pitchFamily="50" charset="-128"/>
              </a:rPr>
              <a:t>)</a:t>
            </a:r>
            <a:r>
              <a:rPr lang="ja-JP" altLang="en-US" dirty="0" smtClean="0">
                <a:solidFill>
                  <a:srgbClr val="002060"/>
                </a:solidFill>
                <a:latin typeface="HGP創英角ｺﾞｼｯｸUB" pitchFamily="50" charset="-128"/>
                <a:ea typeface="HGP創英角ｺﾞｼｯｸUB" pitchFamily="50" charset="-128"/>
              </a:rPr>
              <a:t>日本文化の源流（ルーツ）</a:t>
            </a:r>
            <a:r>
              <a:rPr lang="ja-JP" altLang="en-US" dirty="0" smtClean="0">
                <a:solidFill>
                  <a:srgbClr val="002060"/>
                </a:solidFill>
              </a:rPr>
              <a:t>を</a:t>
            </a:r>
            <a:endParaRPr lang="en-US" altLang="ja-JP" dirty="0" smtClean="0">
              <a:solidFill>
                <a:srgbClr val="002060"/>
              </a:solidFill>
            </a:endParaRPr>
          </a:p>
          <a:p>
            <a:pPr eaLnBrk="1" hangingPunct="1">
              <a:buFontTx/>
              <a:buNone/>
            </a:pPr>
            <a:r>
              <a:rPr lang="ja-JP" altLang="en-US" dirty="0" smtClean="0">
                <a:solidFill>
                  <a:srgbClr val="002060"/>
                </a:solidFill>
              </a:rPr>
              <a:t>　　探ろう。」</a:t>
            </a:r>
          </a:p>
          <a:p>
            <a:pPr eaLnBrk="1" hangingPunct="1"/>
            <a:r>
              <a:rPr lang="ja-JP" altLang="en-US" dirty="0" smtClean="0">
                <a:solidFill>
                  <a:srgbClr val="002060"/>
                </a:solidFill>
              </a:rPr>
              <a:t>中テーマ</a:t>
            </a:r>
          </a:p>
          <a:p>
            <a:pPr eaLnBrk="1" hangingPunct="1"/>
            <a:r>
              <a:rPr lang="ja-JP" altLang="en-US" dirty="0" smtClean="0">
                <a:solidFill>
                  <a:srgbClr val="002060"/>
                </a:solidFill>
              </a:rPr>
              <a:t>①衣　②食　③住　④働く・生産　⑤消費</a:t>
            </a:r>
            <a:r>
              <a:rPr lang="ja-JP" altLang="en-US" dirty="0" smtClean="0"/>
              <a:t>　</a:t>
            </a:r>
          </a:p>
          <a:p>
            <a:pPr eaLnBrk="1" hangingPunct="1"/>
            <a:r>
              <a:rPr lang="ja-JP" altLang="en-US" dirty="0" smtClean="0">
                <a:solidFill>
                  <a:srgbClr val="002060"/>
                </a:solidFill>
              </a:rPr>
              <a:t>⑥交通・運輸　⑦情報　⑧芸能　⑨祭</a:t>
            </a:r>
            <a:r>
              <a:rPr lang="ja-JP" altLang="en-US" dirty="0" smtClean="0"/>
              <a:t>　</a:t>
            </a:r>
          </a:p>
          <a:p>
            <a:pPr eaLnBrk="1" hangingPunct="1"/>
            <a:r>
              <a:rPr lang="ja-JP" altLang="en-US" dirty="0" smtClean="0">
                <a:solidFill>
                  <a:srgbClr val="002060"/>
                </a:solidFill>
              </a:rPr>
              <a:t>⑩通信　⑪格好よさ　⑫学ぶ　⑬学校　⑭町</a:t>
            </a:r>
            <a:r>
              <a:rPr lang="ja-JP" altLang="en-US" dirty="0" smtClean="0"/>
              <a:t>　</a:t>
            </a:r>
          </a:p>
          <a:p>
            <a:pPr eaLnBrk="1" hangingPunct="1"/>
            <a:r>
              <a:rPr lang="ja-JP" altLang="en-US" dirty="0" smtClean="0">
                <a:solidFill>
                  <a:srgbClr val="002060"/>
                </a:solidFill>
              </a:rPr>
              <a:t>⑮宗教　⑯家族　⑰町　⑱遊び　⑲盆・正月</a:t>
            </a:r>
            <a:endParaRPr lang="en-US" altLang="ja-JP" dirty="0" smtClean="0">
              <a:solidFill>
                <a:srgbClr val="002060"/>
              </a:solidFill>
            </a:endParaRPr>
          </a:p>
          <a:p>
            <a:pPr eaLnBrk="1" hangingPunct="1"/>
            <a:r>
              <a:rPr lang="ja-JP" altLang="en-US" dirty="0" smtClean="0">
                <a:solidFill>
                  <a:srgbClr val="002060"/>
                </a:solidFill>
              </a:rPr>
              <a:t>⑳その他自分で考えたもの、ひらめいたもの。</a:t>
            </a:r>
            <a:r>
              <a:rPr lang="ja-JP" altLang="en-US" dirty="0" smtClean="0"/>
              <a:t>　</a:t>
            </a:r>
          </a:p>
          <a:p>
            <a:pPr lvl="1" eaLnBrk="1" hangingPunct="1"/>
            <a:endParaRPr lang="en-US" altLang="ja-JP" dirty="0" smtClean="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fade">
                                      <p:cBhvr>
                                        <p:cTn id="7" dur="2000"/>
                                        <p:tgtEl>
                                          <p:spTgt spid="276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fade">
                                      <p:cBhvr>
                                        <p:cTn id="12" dur="2000"/>
                                        <p:tgtEl>
                                          <p:spTgt spid="276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fade">
                                      <p:cBhvr>
                                        <p:cTn id="17" dur="2000"/>
                                        <p:tgtEl>
                                          <p:spTgt spid="2765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27651">
                                            <p:txEl>
                                              <p:pRg st="3" end="3"/>
                                            </p:txEl>
                                          </p:spTgt>
                                        </p:tgtEl>
                                        <p:attrNameLst>
                                          <p:attrName>style.visibility</p:attrName>
                                        </p:attrNameLst>
                                      </p:cBhvr>
                                      <p:to>
                                        <p:strVal val="visible"/>
                                      </p:to>
                                    </p:set>
                                    <p:animEffect transition="in" filter="fade">
                                      <p:cBhvr>
                                        <p:cTn id="22" dur="2000"/>
                                        <p:tgtEl>
                                          <p:spTgt spid="2765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27651">
                                            <p:txEl>
                                              <p:pRg st="4" end="4"/>
                                            </p:txEl>
                                          </p:spTgt>
                                        </p:tgtEl>
                                        <p:attrNameLst>
                                          <p:attrName>style.visibility</p:attrName>
                                        </p:attrNameLst>
                                      </p:cBhvr>
                                      <p:to>
                                        <p:strVal val="visible"/>
                                      </p:to>
                                    </p:set>
                                    <p:animEffect transition="in" filter="fade">
                                      <p:cBhvr>
                                        <p:cTn id="27" dur="2000"/>
                                        <p:tgtEl>
                                          <p:spTgt spid="2765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27651">
                                            <p:txEl>
                                              <p:pRg st="5" end="5"/>
                                            </p:txEl>
                                          </p:spTgt>
                                        </p:tgtEl>
                                        <p:attrNameLst>
                                          <p:attrName>style.visibility</p:attrName>
                                        </p:attrNameLst>
                                      </p:cBhvr>
                                      <p:to>
                                        <p:strVal val="visible"/>
                                      </p:to>
                                    </p:set>
                                    <p:animEffect transition="in" filter="fade">
                                      <p:cBhvr>
                                        <p:cTn id="32" dur="2000"/>
                                        <p:tgtEl>
                                          <p:spTgt spid="27651">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27651">
                                            <p:txEl>
                                              <p:pRg st="6" end="6"/>
                                            </p:txEl>
                                          </p:spTgt>
                                        </p:tgtEl>
                                        <p:attrNameLst>
                                          <p:attrName>style.visibility</p:attrName>
                                        </p:attrNameLst>
                                      </p:cBhvr>
                                      <p:to>
                                        <p:strVal val="visible"/>
                                      </p:to>
                                    </p:set>
                                    <p:animEffect transition="in" filter="fade">
                                      <p:cBhvr>
                                        <p:cTn id="37" dur="2000"/>
                                        <p:tgtEl>
                                          <p:spTgt spid="27651">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27651">
                                            <p:txEl>
                                              <p:pRg st="7" end="7"/>
                                            </p:txEl>
                                          </p:spTgt>
                                        </p:tgtEl>
                                        <p:attrNameLst>
                                          <p:attrName>style.visibility</p:attrName>
                                        </p:attrNameLst>
                                      </p:cBhvr>
                                      <p:to>
                                        <p:strVal val="visible"/>
                                      </p:to>
                                    </p:set>
                                    <p:animEffect transition="in" filter="fade">
                                      <p:cBhvr>
                                        <p:cTn id="42" dur="2000"/>
                                        <p:tgtEl>
                                          <p:spTgt spid="27651">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7651">
                                            <p:txEl>
                                              <p:pRg st="8" end="8"/>
                                            </p:txEl>
                                          </p:spTgt>
                                        </p:tgtEl>
                                        <p:attrNameLst>
                                          <p:attrName>style.visibility</p:attrName>
                                        </p:attrNameLst>
                                      </p:cBhvr>
                                      <p:to>
                                        <p:strVal val="visible"/>
                                      </p:to>
                                    </p:set>
                                    <p:animEffect transition="in" filter="fade">
                                      <p:cBhvr>
                                        <p:cTn id="47" dur="2000"/>
                                        <p:tgtEl>
                                          <p:spTgt spid="2765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V:\記録写真一時保存\記録写真2010\２学期\中学２年生　関西研修旅行\黒臼\sIMG_1421.jpg"/>
          <p:cNvPicPr>
            <a:picLocks noChangeAspect="1" noChangeArrowheads="1"/>
          </p:cNvPicPr>
          <p:nvPr/>
        </p:nvPicPr>
        <p:blipFill>
          <a:blip r:embed="rId3" cstate="print"/>
          <a:srcRect/>
          <a:stretch>
            <a:fillRect/>
          </a:stretch>
        </p:blipFill>
        <p:spPr bwMode="auto">
          <a:xfrm>
            <a:off x="-541338" y="0"/>
            <a:ext cx="10294938"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
</p:tagLst>
</file>

<file path=ppt/tags/tag2.xml><?xml version="1.0" encoding="utf-8"?>
<p:tagLst xmlns:a="http://schemas.openxmlformats.org/drawingml/2006/main" xmlns:r="http://schemas.openxmlformats.org/officeDocument/2006/relationships" xmlns:p="http://schemas.openxmlformats.org/presentationml/2006/main">
  <p:tag name="TIMING" val="|1.1|13.6|7.6"/>
</p:tagLst>
</file>

<file path=ppt/tags/tag3.xml><?xml version="1.0" encoding="utf-8"?>
<p:tagLst xmlns:a="http://schemas.openxmlformats.org/drawingml/2006/main" xmlns:r="http://schemas.openxmlformats.org/officeDocument/2006/relationships" xmlns:p="http://schemas.openxmlformats.org/presentationml/2006/main">
  <p:tag name="TIMING" val="|2.1|1.8|1.7|2|6.6|1.9|2.8"/>
</p:tagLst>
</file>

<file path=ppt/tags/tag4.xml><?xml version="1.0" encoding="utf-8"?>
<p:tagLst xmlns:a="http://schemas.openxmlformats.org/drawingml/2006/main" xmlns:r="http://schemas.openxmlformats.org/officeDocument/2006/relationships" xmlns:p="http://schemas.openxmlformats.org/presentationml/2006/main">
  <p:tag name="TIMING" val="|1.7|1.4|3.3|3.5|8.4|5.8"/>
</p:tagLst>
</file>

<file path=ppt/tags/tag5.xml><?xml version="1.0" encoding="utf-8"?>
<p:tagLst xmlns:a="http://schemas.openxmlformats.org/drawingml/2006/main" xmlns:r="http://schemas.openxmlformats.org/officeDocument/2006/relationships" xmlns:p="http://schemas.openxmlformats.org/presentationml/2006/main">
  <p:tag name="TIMING" val="|1.4|5.5|1.4|1.1|4.1|4.7"/>
</p:tagLst>
</file>

<file path=ppt/tags/tag6.xml><?xml version="1.0" encoding="utf-8"?>
<p:tagLst xmlns:a="http://schemas.openxmlformats.org/drawingml/2006/main" xmlns:r="http://schemas.openxmlformats.org/officeDocument/2006/relationships" xmlns:p="http://schemas.openxmlformats.org/presentationml/2006/main">
  <p:tag name="TIMING" val="|7.7|3.6|4.2|6.5|2.6|1.4"/>
</p:tagLst>
</file>

<file path=ppt/tags/tag7.xml><?xml version="1.0" encoding="utf-8"?>
<p:tagLst xmlns:a="http://schemas.openxmlformats.org/drawingml/2006/main" xmlns:r="http://schemas.openxmlformats.org/officeDocument/2006/relationships" xmlns:p="http://schemas.openxmlformats.org/presentationml/2006/main">
  <p:tag name="TIMING" val="|1.1|2.2|2.3|3.6|1.7|3.2|3.6|5.7|4.5"/>
</p:tagLst>
</file>

<file path=ppt/tags/tag8.xml><?xml version="1.0" encoding="utf-8"?>
<p:tagLst xmlns:a="http://schemas.openxmlformats.org/drawingml/2006/main" xmlns:r="http://schemas.openxmlformats.org/officeDocument/2006/relationships" xmlns:p="http://schemas.openxmlformats.org/presentationml/2006/main">
  <p:tag name="TIMING" val="|1.5|7.9|6.9|9.3"/>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247</TotalTime>
  <Words>372</Words>
  <Application>Microsoft Office PowerPoint</Application>
  <PresentationFormat>画面に合わせる (4:3)</PresentationFormat>
  <Paragraphs>92</Paragraphs>
  <Slides>12</Slides>
  <Notes>9</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12</vt:i4>
      </vt:variant>
    </vt:vector>
  </HeadingPairs>
  <TitlesOfParts>
    <vt:vector size="17" baseType="lpstr">
      <vt:lpstr>HGP創英角ｺﾞｼｯｸUB</vt:lpstr>
      <vt:lpstr>ＭＳ Ｐゴシック</vt:lpstr>
      <vt:lpstr>Arial</vt:lpstr>
      <vt:lpstr>Calibri</vt:lpstr>
      <vt:lpstr>Office テーマ</vt:lpstr>
      <vt:lpstr>PowerPoint プレゼンテーション</vt:lpstr>
      <vt:lpstr>PowerPoint プレゼンテーション</vt:lpstr>
      <vt:lpstr>PowerPoint プレゼンテーション</vt:lpstr>
      <vt:lpstr>水</vt:lpstr>
      <vt:lpstr>PowerPoint プレゼンテーション</vt:lpstr>
      <vt:lpstr>発表会では</vt:lpstr>
      <vt:lpstr>日本文化研究の流れ</vt:lpstr>
      <vt:lpstr>日本文化研究１</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default</dc:creator>
  <cp:lastModifiedBy>森川  嘉之</cp:lastModifiedBy>
  <cp:revision>17</cp:revision>
  <cp:lastPrinted>2015-11-25T09:44:40Z</cp:lastPrinted>
  <dcterms:created xsi:type="dcterms:W3CDTF">2013-10-24T10:14:33Z</dcterms:created>
  <dcterms:modified xsi:type="dcterms:W3CDTF">2015-11-25T09:49:34Z</dcterms:modified>
</cp:coreProperties>
</file>